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88947-93B0-4F12-A8BF-BE0F77531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D9B11-C710-4C5F-8C7A-41AED5B16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34513-58DE-4748-9D29-7CA3FB192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56351-9336-48E0-AE3F-F4F3AA05B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9A38AC-D0D7-4BBE-8E00-4C7E3C68B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A1E160-1A05-4A94-B754-F5F6B7CDB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BA4E67-F34A-4A41-A77A-325BEF82C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3B2B4-32F6-4D04-A5C3-9D42D171E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1C167-1870-4814-B304-68170F1E3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1A8E2-7856-4806-8C2C-4431BB062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6F266-B662-4853-B930-89E2E0E60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65156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汽车养护行业复工报告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汽车养护行业现状及影响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复工过程中遇到的问题和困难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复工后汽车养护行业的变化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汽车养护行业复工后的市场机遇与挑战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对汽车养护行业复工的建议和展望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本报告旨在分析汽车养护行业在复工后的市场现状、面临的挑战和机遇，以及提出相应的建议，为行业从业者提供参考。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冠疫情得到有效控制，各行各业逐渐复工复产。汽车养护行业作为汽车后市场的重要组成部分，也迎来了复工的热潮。然而，在复工过程中，汽车养护行业面临着诸多挑战和机遇，需要进行深入的分析和研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本报告主要关注汽车养护行业复工后的市场情况，时间范围自复工之日起至报告发布之日止。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本报告主要关注中国大陆地区的汽车养护行业市场情况。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汽车养护行业的市场现状、面临的挑战和机遇、以及相应的建议等方面内容。其中，市场现状将包括行业规模、竞争格局、消费者需求等方面的分析；面临的挑战将包括疫情影响、供应链中断、人力成本上升等方面的探讨；机遇将包括数字化转型、新能源汽车市场增长等方面的展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汽车养护行业现状及影响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服务模式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汽车养护行业服务模式多样，包括4S店、连锁品牌、独立维修厂等。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竞争状况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行业竞争激烈，品牌众多，服务质量参差不齐。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汽车养护行业规模庞大，涉及汽车维修、保养、美容等多个领域，是汽车后市场的重要组成部分。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疫情期间，许多汽车养护门店无法正常营业，导致业务量骤减。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营业受限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50" r="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疫情对全球供应链造成冲击，部分汽车养护用品供应不足，价格上涨。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疫情期间，消费者出行减少，对汽车养护服务的需求也相应减少。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新冠疫情对行业的影响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随着疫情得到控制，各地政府逐步允许汽车养护行业复工，具体时间因地区而异。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为确保安全复工，汽车养护门店需要满足一定的防疫条件，如员工健康监测、场所消毒等。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复工后经营状况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复工初期，由于消费者信心不足和出行限制，汽车养护门店业务量恢复较慢。随着疫情进一步得到控制和消费者信心提升，业务量逐步恢复。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行业复工情况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复工过程中遇到的问题和困难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人员流动受限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由于交通管制和隔离政策，部分员工无法及时返岗，导致人力不足。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返岗员工健康管理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对于已返岗员工，需进行健康状况监测和管理，防止疫情传播。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培训与技能提升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长时间停工导致员工技能生疏，需要进行培训和技能提升。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人员返岗问题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部分零部件和原材料供应商受疫情影响，导致供应链中断，影响养护服务提供。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全球疫情导致部分物资价格上涨，增加了养护成本。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物资价格上涨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由于停工期间物资消耗和储备不足，复工后面临物资短缺问题。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物资储备不足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物资供应问题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711" r="37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客户信任度下降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疫情对汽车养护行业造成一定冲击，部分客户对行业信任度下降，需要加强品牌建设和客户沟通。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客户需求减少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受疫情影响，部分客户减少出行和车辆使用频率，导致养护需求减少。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服务方式变化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客户更倾向于线上预约和无接触服务，需要调整服务方式以适应客户需求。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https://d.book118.com/707165156126006042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2024-09-16T02:20:22.476</cp:lastPrinted>
  <dcterms:created xsi:type="dcterms:W3CDTF">2024-09-15T18:20:22Z</dcterms:created>
  <dcterms:modified xsi:type="dcterms:W3CDTF">2024-09-15T18:20:24Z</dcterms:modified>
</cp:coreProperties>
</file>