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7F961-A8DF-41EE-908F-C62B06457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32025-7D62-48F8-901D-92A24D9C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CF3F7-D441-4134-9326-17A7D35FD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B3E1E-6719-4550-900F-22EAF9C33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A268B-5C67-43E6-93D3-46297EA02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57B25-CAD4-4582-BE19-B0A2D673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77AE9-E5A6-4EAA-B4B8-64297C197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B9286-2080-4A85-8871-A62C5E3B4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62771-E1E2-4936-BC44-6D5436401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6B0C5-50EE-445E-B1D7-85B621F85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8AD4E-0830-46C7-8493-858BEB0D9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661450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国足出线形势抖音分析报告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国足出线形势概述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国足在抖音上的影响力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国足出线形势的抖音分析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国足出线形势的挑战与机遇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国足出线形势概述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剩余比赛分析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国足剩余两场预选赛分别对阵沙特和阿曼，需争取胜利以提升排名。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出线概率评估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根据历史数据和当前实力评估，国足出线概率约为30%。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亚洲区预选赛排名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目前中国足球队在亚洲区预选赛中排名第五，仅次于伊朗、日本、韩国和澳大利亚。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250" r="27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当前出线形势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足球队唯一一次参加世界杯是在2002年韩日世界杯，该届世界杯该国没有进过球，也没有进过球，该届世界杯该国也没有进过球。该届世界杯该国该队也没有进过球。该届世界杯该国该队该队员也没有进过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往届世界杯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中国足球队在亚洲区的竞争对手主要包括伊朗、日本、韩国、澳大利亚等强队，这些队伍实力强劲，给国足出线带来了巨大压力。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亚洲区竞争情况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历史出线情况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若国足能够在技战术方面进行改进，提高进攻和防守能力，将有助于提升出线概率。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技战术改进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88" r="129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球员阵容调整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外部支持与合作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通过合理的球员阵容调整，激发球队的潜力，也是国足出线的关键因素。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加强与国际足球组织的合作与交流，争取更多的外部支持，为国足出线创造更好的环境和条件。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未来出线预测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国足在抖音上的影响力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庞大粉丝基础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国足在抖音上拥有庞大的粉丝基础，通过数据分析，国足的粉丝数量超过千万，显示出其在抖音平台上的高人气和关注度。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25" r="21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抖音上的国足粉丝数量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高话题关注度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国足在抖音上的话题热度极高，相关话题的浏览量和讨论量都相当可观。用户对于国足的比赛、球员表现等方面都表现出浓厚的兴趣，热议不断。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国足在抖音上的话题热度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积极正面的传播效果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国足在抖音上的传播效果显著，不仅提升了球队的知名度和影响力，也增强了球迷的归属感和参与感。抖音平台为国足提供了一个与球迷互动、传递正能量的良好渠道。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国足在抖音上的传播效果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国足出线形势的抖音分析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https://d.book118.com/707166145062006042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2024-09-15T16:47:17.766</cp:lastPrinted>
  <dcterms:created xsi:type="dcterms:W3CDTF">2024-09-15T08:47:17Z</dcterms:created>
  <dcterms:modified xsi:type="dcterms:W3CDTF">2024-09-15T08:47:19Z</dcterms:modified>
</cp:coreProperties>
</file>