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B2A66-2B3D-424F-B198-40D3B3EB2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0B1DD-A19E-46EF-B8B0-04E4E31F3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CB63E-C91E-41C1-A038-9CDC0A6A9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F7C6E-AFEA-4E62-B34C-C47DD253B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8335C-EC9A-49CB-B4E1-E7F4C500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D933B-AE47-4019-B03C-EBB2330B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2AD23-A459-45F5-9625-CFBAF3A0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955EF-EA7F-4CDD-89E7-5AFEA6BB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DEADC-BD25-4E66-A46B-9626A408D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A03B9-D7D0-43C9-B990-A1FC569C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B78B4-836F-4EE1-9636-ECC23993B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74953" y="1701391"/>
            <a:ext cx="6502400" cy="15176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AF79D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image" Target="../media/image20.png" /><Relationship Id="rId13" Type="http://schemas.openxmlformats.org/officeDocument/2006/relationships/image" Target="../media/image21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png" /><Relationship Id="rId11" Type="http://schemas.openxmlformats.org/officeDocument/2006/relationships/image" Target="../media/image21.png" /><Relationship Id="rId2" Type="http://schemas.openxmlformats.org/officeDocument/2006/relationships/image" Target="../media/image2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1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png" /><Relationship Id="rId11" Type="http://schemas.openxmlformats.org/officeDocument/2006/relationships/image" Target="../media/image21.png" /><Relationship Id="rId2" Type="http://schemas.openxmlformats.org/officeDocument/2006/relationships/image" Target="../media/image23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1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image" Target="../media/image20.png" /><Relationship Id="rId13" Type="http://schemas.openxmlformats.org/officeDocument/2006/relationships/image" Target="../media/image21.png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7.png" /><Relationship Id="rId13" Type="http://schemas.openxmlformats.org/officeDocument/2006/relationships/image" Target="../media/image18.png" /><Relationship Id="rId14" Type="http://schemas.openxmlformats.org/officeDocument/2006/relationships/image" Target="../media/image19.png" /><Relationship Id="rId15" Type="http://schemas.openxmlformats.org/officeDocument/2006/relationships/image" Target="../media/image20.png" /><Relationship Id="rId16" Type="http://schemas.openxmlformats.org/officeDocument/2006/relationships/image" Target="../media/image21.png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Relationship Id="rId7" Type="http://schemas.openxmlformats.org/officeDocument/2006/relationships/image" Target="../media/image3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2" Type="http://schemas.openxmlformats.org/officeDocument/2006/relationships/image" Target="../media/image13.png" /><Relationship Id="rId3" Type="http://schemas.openxmlformats.org/officeDocument/2006/relationships/image" Target="../media/image15.png" /><Relationship Id="rId4" Type="http://schemas.openxmlformats.org/officeDocument/2006/relationships/image" Target="../media/image14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png" /><Relationship Id="rId11" Type="http://schemas.openxmlformats.org/officeDocument/2006/relationships/image" Target="../media/image21.png" /><Relationship Id="rId2" Type="http://schemas.openxmlformats.org/officeDocument/2006/relationships/image" Target="../media/image25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Relationship Id="rId9" Type="http://schemas.openxmlformats.org/officeDocument/2006/relationships/image" Target="../media/image1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200014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90440" y="1733596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A246FF"/>
                </a:solidFill>
              </a:rPr>
              <a:t>看设计方案的文案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55907" y="1361747"/>
            <a:ext cx="17526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AF79DE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AF79DE"/>
                </a:solidFill>
                <a:latin typeface="微软雅黑"/>
                <a:cs typeface="微软雅黑"/>
              </a:rPr>
              <a:t>设计理念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AF79DE"/>
                </a:solidFill>
                <a:latin typeface="微软雅黑"/>
                <a:cs typeface="微软雅黑"/>
              </a:rPr>
              <a:t>设计内容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AF79DE"/>
                </a:solidFill>
                <a:latin typeface="微软雅黑"/>
                <a:cs typeface="微软雅黑"/>
              </a:rPr>
              <a:t>设计实施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AF79DE"/>
                </a:solidFill>
                <a:latin typeface="微软雅黑"/>
                <a:cs typeface="微软雅黑"/>
              </a:rPr>
              <a:t>评估与反馈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AF79DE"/>
                </a:solidFill>
                <a:latin typeface="微软雅黑"/>
                <a:cs typeface="微软雅黑"/>
              </a:rPr>
              <a:t>结论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E4D5F5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8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26075" y="1884673"/>
            <a:ext cx="1339850" cy="2490470"/>
          </a:xfrm>
          <a:prstGeom prst="rect">
            <a:avLst/>
          </a:prstGeom>
        </p:spPr>
        <p:txBody>
          <a:bodyPr vert="horz" wrap="square" lIns="0" tIns="316865" rIns="0" bIns="0" rtlCol="0">
            <a:spAutoFit/>
          </a:bodyPr>
          <a:lstStyle/>
          <a:p>
            <a:pPr marL="70485">
              <a:lnSpc>
                <a:spcPct val="100000"/>
              </a:lnSpc>
              <a:spcBef>
                <a:spcPts val="2495"/>
              </a:spcBef>
            </a:pPr>
            <a:r>
              <a:rPr sz="7650" b="1" spc="-25">
                <a:solidFill>
                  <a:srgbClr val="A246FF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5150" b="1" spc="-25">
                <a:solidFill>
                  <a:srgbClr val="A246FF"/>
                </a:solidFill>
                <a:latin typeface="微软雅黑"/>
                <a:cs typeface="微软雅黑"/>
              </a:rPr>
              <a:t>引言</a:t>
            </a:r>
            <a:endParaRPr sz="51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8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8634C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8634C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597150" cy="11010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20040" algn="ctr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AF79DE"/>
                </a:solidFill>
                <a:latin typeface="微软雅黑"/>
                <a:cs typeface="微软雅黑"/>
              </a:rPr>
              <a:t>目</a:t>
            </a:r>
            <a:r>
              <a:rPr sz="1550" b="1" spc="-50">
                <a:solidFill>
                  <a:srgbClr val="AF79DE"/>
                </a:solidFill>
                <a:latin typeface="微软雅黑"/>
                <a:cs typeface="微软雅黑"/>
              </a:rPr>
              <a:t>的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latin typeface="微软雅黑"/>
                <a:cs typeface="微软雅黑"/>
              </a:rPr>
              <a:t>明确设计方案的目的和意义，以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及它所解决的问题或满足的需求。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85154" y="4105316"/>
            <a:ext cx="2597150" cy="13690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20040" algn="ctr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AF79DE"/>
                </a:solidFill>
                <a:latin typeface="微软雅黑"/>
                <a:cs typeface="微软雅黑"/>
              </a:rPr>
              <a:t>背</a:t>
            </a:r>
            <a:r>
              <a:rPr sz="1550" b="1" spc="-50">
                <a:solidFill>
                  <a:srgbClr val="AF79DE"/>
                </a:solidFill>
                <a:latin typeface="微软雅黑"/>
                <a:cs typeface="微软雅黑"/>
              </a:rPr>
              <a:t>景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00"/>
              </a:spcBef>
            </a:pPr>
            <a:r>
              <a:rPr sz="1350" spc="-5">
                <a:latin typeface="微软雅黑"/>
                <a:cs typeface="微软雅黑"/>
              </a:rPr>
              <a:t>介绍设计方案所处的行业、市场、技术环境等，以及相关政策、法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10">
                <a:latin typeface="微软雅黑"/>
                <a:cs typeface="微软雅黑"/>
              </a:rPr>
              <a:t>规和趋势等。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设计方案的简介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8634CD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设计理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念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阐述设计方案所遵循的设计理念、原则和思路，以及如何将这些理念融入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到具体的设计中。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033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AF79DE"/>
                </a:solidFill>
                <a:latin typeface="微软雅黑"/>
                <a:cs typeface="微软雅黑"/>
              </a:rPr>
              <a:t>方案概</a:t>
            </a:r>
            <a:r>
              <a:rPr sz="1550" b="1" spc="-50">
                <a:solidFill>
                  <a:srgbClr val="AF79DE"/>
                </a:solidFill>
                <a:latin typeface="微软雅黑"/>
                <a:cs typeface="微软雅黑"/>
              </a:rPr>
              <a:t>述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简要介绍设计方案的主要内容、核心</a:t>
            </a:r>
            <a:r>
              <a:rPr sz="1350" spc="-10">
                <a:latin typeface="微软雅黑"/>
                <a:cs typeface="微软雅黑"/>
              </a:rPr>
              <a:t>功能和特点。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68850" y="3560795"/>
            <a:ext cx="26543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5">
                <a:solidFill>
                  <a:srgbClr val="A246FF"/>
                </a:solidFill>
              </a:rPr>
              <a:t>设计理念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5484146" y="2189040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A246FF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654550" cy="12084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AF79DE"/>
                </a:solidFill>
                <a:latin typeface="微软雅黑"/>
                <a:cs typeface="微软雅黑"/>
              </a:rPr>
              <a:t>主题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latin typeface="微软雅黑"/>
                <a:cs typeface="微软雅黑"/>
              </a:rPr>
              <a:t>设计方案的主题是“自然与人文的交融”，旨在通过设计将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自然元素与人文元素相互融合，营造出一种和谐共生的氛围。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483100" cy="15665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AF79DE"/>
                </a:solidFill>
                <a:latin typeface="微软雅黑"/>
                <a:cs typeface="微软雅黑"/>
              </a:rPr>
              <a:t>风格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latin typeface="微软雅黑"/>
                <a:cs typeface="微软雅黑"/>
              </a:rPr>
              <a:t>设计方案采用现代简约风格，以简洁的线条和几何形状为主要特点，同时融入自然元素和人文元素，使整个设计既有现代感又不失文化底蕴。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主题和风格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创</a:t>
            </a:r>
            <a:r>
              <a:rPr spc="-50"/>
              <a:t>意</a:t>
            </a:r>
          </a:p>
          <a:p>
            <a:pPr marL="12700" marR="5080" algn="just">
              <a:lnSpc>
                <a:spcPct val="150000"/>
              </a:lnSpc>
              <a:spcBef>
                <a:spcPts val="86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设计方案的创意来源于对自然和人文的深入观察和理解，以及对现代生活方式的思考。设计方案通过将自然元素和人文元素相互融合，创造出一种全新的视</a:t>
            </a:r>
            <a:r>
              <a:rPr sz="1500" b="0" spc="-15">
                <a:solidFill>
                  <a:srgbClr val="000000"/>
                </a:solidFill>
                <a:latin typeface="微软雅黑"/>
                <a:cs typeface="微软雅黑"/>
              </a:rPr>
              <a:t>觉体验。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6929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AF79DE"/>
                </a:solidFill>
                <a:latin typeface="微软雅黑"/>
                <a:cs typeface="微软雅黑"/>
              </a:rPr>
              <a:t>灵感来</a:t>
            </a:r>
            <a:r>
              <a:rPr sz="2300" b="1" spc="-50">
                <a:solidFill>
                  <a:srgbClr val="AF79DE"/>
                </a:solidFill>
                <a:latin typeface="微软雅黑"/>
                <a:cs typeface="微软雅黑"/>
              </a:rPr>
              <a:t>源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latin typeface="微软雅黑"/>
                <a:cs typeface="微软雅黑"/>
              </a:rPr>
              <a:t>设计方案的灵感来源于大自然的美丽景色和人文景观，如山川、河流、森林、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建筑等。同时，也受到现代艺术和设计思潮的影响，如极简主义、绿色设计等。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AF79D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3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AF79D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创意和灵感来源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8B47D7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BC95E8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4" y="1928423"/>
            <a:ext cx="6026150" cy="1093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设计目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标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设计方案的目的是为了创造一个舒适、自然、和谐的居住环境，使人们能够更好地与自然和人文环境相互融合，感受到生活的美好。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3984222"/>
            <a:ext cx="6026150" cy="14789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设计原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则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37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设计方案遵循了人性化、生态优先、文化传承等原则。在设计中充分考虑了人的需求和感受，注重生态环境的保护和可持续发展，同时传承和弘扬了当地的文化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特色。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设计目标与原则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68850" y="3560795"/>
            <a:ext cx="26543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5">
                <a:solidFill>
                  <a:srgbClr val="A246FF"/>
                </a:solidFill>
              </a:rPr>
              <a:t>设计内容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5484146" y="2189040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A246FF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BC95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21209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整体性、统一性、层次感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EFE4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AF79DE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59228A"/>
                </a:solidFill>
                <a:latin typeface="微软雅黑"/>
                <a:cs typeface="微软雅黑"/>
              </a:rPr>
              <a:t>设计方案应具备整体性和统一性，各个元素之间应相互协调，共同构成一个完整的视觉效果。同时，整体布局应有层次感，通过合理的空间划分和元素排列，使整个设计呈现出深度和立体感。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AF79D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EFE4F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整体布局与规划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AF79D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15684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AF79DE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AF79DE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10">
                <a:latin typeface="微软雅黑"/>
                <a:cs typeface="微软雅黑"/>
              </a:rPr>
              <a:t>精致、细腻、个性化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AF79DE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AF79DE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细节处理是体现设计品质的关键，设计方案应对每个细节进行精心的推敲和打磨，确保每个元素都符合整体风格并能够凸显设计特色。同时，设计应具有个性化，能够展现与众不同的创意和风格，使整个设计在细节上也能够引人入胜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AF79D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AF79D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细节处理与特色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https://d.book118.com/707200014101006051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Times New Roman</vt:lpstr>
      <vt:lpstr>Office Theme</vt:lpstr>
      <vt:lpstr>看设计方案的文案</vt:lpstr>
      <vt:lpstr>PowerPoint Presentation</vt:lpstr>
      <vt:lpstr>PowerPoint Presentation</vt:lpstr>
      <vt:lpstr>目的和背景</vt:lpstr>
      <vt:lpstr>设计方案的简介</vt:lpstr>
      <vt:lpstr>设计理念</vt:lpstr>
      <vt:lpstr>主题和风格</vt:lpstr>
      <vt:lpstr>创意和灵感来源</vt:lpstr>
      <vt:lpstr>设计目标与原则</vt:lpstr>
      <vt:lpstr>设计内容</vt:lpstr>
      <vt:lpstr>整体布局与规划</vt:lpstr>
      <vt:lpstr>细节处理与特色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2024-09-24T14:12:57.803</cp:lastPrinted>
  <dcterms:created xsi:type="dcterms:W3CDTF">2024-09-24T06:12:57Z</dcterms:created>
  <dcterms:modified xsi:type="dcterms:W3CDTF">2024-09-24T06:12:59Z</dcterms:modified>
</cp:coreProperties>
</file>