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5AEDC-B0A6-4EC8-9549-9AB9056E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3C570-3073-446C-B61E-0087279D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B4536-46BA-44F5-A8CA-744014AF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60A2E-A16C-49DC-BC16-B0F4018D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2CB456-6CE5-4067-8F02-1E8FAF6D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48D53-6B42-4D46-9F36-0CAE17C8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00959-A6D4-445B-B6F8-2A28C75E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7DCF5-A97A-46E1-A16A-285B3A85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F595E-F599-4A4D-9B4A-9C45E6C2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03F8D-8851-4EE9-AC73-05B23C047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511BB-A1F5-4546-A7C5-353719F0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0126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犯罪学的历史发展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犯罪学起源与早期发展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实证主义犯罪学派兴起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社会学角度下的犯罪学研究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心理学角度下的犯罪学研究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多元视角和跨学科融合趋势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总结：历史发展脉络与未来展望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犯罪学起源与早期发展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古希腊哲学家对犯罪的思考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古希腊哲学家如柏拉图和亚里士多德对犯罪问题进行了深入的思考，他们探讨了犯罪与道德、正义和社会秩序的关系。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古罗马法对犯罪的规定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古罗马法规定了各种犯罪行为的定义和处罚，为后来的犯罪学研究提供了重要的法律基础。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古典时期犯罪观念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76" r="2207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基督教教义对犯罪的影响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中世纪欧洲基督教教义强调原罪和救赎，认为犯罪是违背神意和道德规范的行为，需要通过救赎来得到神的宽恕。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世俗法律对犯罪的制裁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中世纪欧洲世俗法律对犯罪行为实施了严厉的制裁，如绞刑、斩首等，以维护社会秩序和公共安全。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中世纪欧洲对犯罪看法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人文主义思想对犯罪的重新审视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启蒙运动时期的人文主义思想强调人的自由、平等和尊严，对犯罪行为进行了更加理性和客观的审视。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社会科学方法对犯罪研究的应用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启蒙运动时期的社会科学方法，如观察、实验和统计分析等，被应用于犯罪研究，推动了犯罪学的科学化进程。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启蒙运动对犯罪学影响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43" b="10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19世纪初期，随着统计学的发展，犯罪统计学逐渐兴起，通过对犯罪数据的收集和分析，揭示了犯罪现象的规律和特点。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19世纪初期，一些学者开始关注犯罪与心理的关系，探讨犯罪行为的心理动机和过程，为后来的犯罪心理学研究奠定了基础。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19世纪初期犯罪学研究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犯罪心理学的萌芽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犯罪统计学的兴起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实证主义犯罪学派兴起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法国实证主义犯罪学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法国实证主义犯罪学的代表人物主要包括加布里埃尔·塔尔德（Gabriel Tarde）、埃米尔·杜尔克海姆（Emile Durkheim）等社会学家和犯罪学家。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法国实证主义犯罪学的代表人物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该学派主张从社会、经济、文化等多方面研究犯罪原因，认为犯罪行为是社会环境、个人心理等多种因素相互作用的结果。他们强调实证研究方法，通过观察、统计等手段收集数据，分析犯罪现象。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法国实证主义犯罪学的主要观点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意大利实证主义犯罪学的代表人物有龙勃罗梭（Cesare Lombroso）、菲利（Enrico Ferri）等。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意大利实证主义犯罪学的代表人物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勃罗梭提出了“天生犯罪人”理论，认为犯罪人具有一些与生俱来的生理特征，这些特征使其易于实施犯罪行为。菲利则主张犯罪是社会、环境和个人因素综合作用的结果，提出了“犯罪三元论”。他们同样重视实证研究，强调对犯罪现象进行客观、科学的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意大利实证主义犯罪学的主要观点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意大利实证主义犯罪学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德国实证主义犯罪学的代表人物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德国实证主义犯罪学的代表人物有李斯特（Franz von Liszt）、宾丁（Karl Binding）等。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德国实证主义犯罪学的主要观点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斯特提出了“目的行为论”，认为犯罪行为是有目的的行为，其动机和原因可以从社会、心理等方面寻找。宾丁则主张从法律角度研究犯罪，强调犯罪行为对法益的侵害。德国实证主义犯罪学也注重实证研究，通过对犯罪现象的观察和分析来揭示犯罪原因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德国实证主义犯罪学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实证主义方法论强调对现象进行客观、中立的观察和研究，通过收集和分析数据来揭示现象背后的规律和原因。在犯罪学中，实证主义方法论主张对犯罪行为进行定量和定性研究，以揭示犯罪现象的本质和原因。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实证主义方法论的贡献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在犯罪学研究中发挥了重要作用。它推动了犯罪学研究的科学化和专业化，使得研究者能够更加客观、准确地描述和分析犯罪现象。同时，实证主义方法论也为政策制定和实践提供了科学依据，有助于针对不同类型的犯罪制定有效的预防和治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实证主义方法论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实证主义方法论及其贡献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社会学角度下的犯罪学研究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824" b="198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社会分层与犯罪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研究社会分层对犯罪的影响，包括不同社会阶层之间的犯罪率差异、犯罪类型分布等。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社会结构失衡与犯罪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探讨社会结构变迁如何导致社会规范、价值观等的冲突，进而产生犯罪。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社会解组与犯罪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分析社会解组过程中，传统社会控制力量的削弱以及新社会控制力量未能及时建立，从而导致犯罪率上升。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社会结构理论与犯罪关系探讨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探讨阶级矛盾如何导致犯罪行为，如贫困、剥削等社会问题对犯罪的影响。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阶级冲突与犯罪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分析种族、民族矛盾对犯罪的影响，包括仇恨犯罪、歧视等。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种族、民族冲突与犯罪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研究性别不平等对犯罪的影响，如性侵犯、家庭暴力等。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性别冲突与犯罪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社会冲突理论与犯罪关系分析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标签理论的基本概念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阐述标签理论的基本观点，即越轨行为是社会对个体行为贴上的标签，而非行为本身。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标签过程与越轨行为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分析社会对个体行为贴标签的过程，以及这种标签如何影响个体的自我认同和后续行为。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标签理论的争议与发展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探讨标签理论的争议点，如标签的公正性、对个体行为的影响程度等，并介绍该理论的发展动态。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标签理论与越轨行为研究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https://d.book118.com/708000126120006036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2024-09-16T05:52:45.245</cp:lastPrinted>
  <dcterms:created xsi:type="dcterms:W3CDTF">2024-09-15T21:52:45Z</dcterms:created>
  <dcterms:modified xsi:type="dcterms:W3CDTF">2024-09-15T21:52:47Z</dcterms:modified>
</cp:coreProperties>
</file>