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A1DC66-7438-48AF-943A-86E7B32B1B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EF2BCB-5BED-4F22-980F-D195698EFC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6B2DFF-4BBA-4617-BD48-B781E9B3A5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6FE9C4-9CFD-48E3-89D1-A2DC1D0FE6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5DECEBE-ECAC-45EF-9620-CDC396F4A3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573044-8BFF-417E-A08F-2C7F520AC4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67081C6-2789-40DE-94D8-D19D1102D5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0E5494-BD83-4BB8-ABC8-A22AF1497F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7CC4E5-6D85-4745-A450-33767976A6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6D01BA-3AD6-48BA-B1AB-198E051677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F61BEE-10F4-454E-8A24-BDD6AB04B1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001004040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职业生涯规划书大一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3203717" y="3858344"/>
            <a:ext cx="201631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自我认知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职业认知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职业生涯目标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职业发展路径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职业素养提升计划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风险评估与调整策略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本职业生涯规划书旨在帮助大一新生明确职业目标，制定可行的职业规划，为未来的职业发展奠定基础。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随着社会的快速发展和就业市场的不断变化，职业生涯规划对于大学生来说越来越重要。通过制定职业规划，可以更好地了解自己的兴趣、优势和目标，从而有针对性地提升自己的职业竞争力。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2466" b="246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实现个人价值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通过职业规划，可以更好地发挥自己的优势和潜力，实现个人价值和社会价值的最大化。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明确职业目标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通过职业规划，可以明确自己的职业目标和发展方向，避免盲目选择和浪费时间。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提升职业竞争力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有针对性的职业规划可以帮助个人提升专业技能和综合素质，增强在就业市场中的竞争力。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职业规划的重要性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自我认知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阅读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热爱阅读各类书籍，尤其喜欢探索文学、历史、哲学等领域。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热爱户外运动，如徒步、骑行等，同时也喜欢室内健身。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音乐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喜欢听音乐，对各种类型的音乐都有涉猎，也喜欢弹奏钢琴和吉他。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个人兴趣爱好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对待事情认真负责，有强烈的责任心和使命感。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责任心强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具备良好的沟通能力，善于与人交流，能够处理复杂的人际关系。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善于沟通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能够快速适应新环境和新挑战，具备较强的应变能力。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适应力强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个人性格特点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认为诚信是为人处世的基本原则，注重言行一致、信守承诺。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诚信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208" r="13208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相信天道酬勤，愿意通过不断努力和付出来实现自己的目标。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追求创新思维和创新能力，喜欢探索新领域、尝试新事物。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个人价值观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职业认知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随着人工智能、大数据等技术的不断发展，互联网科技行业将持续繁荣，为从业者提供广阔的职业发展空间。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互联网科技行业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随着全球对环保问题的关注度不断提高，绿色环保产业将迎来快速发展期，为环保从业者提供更多职业机会。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绿色环保产业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随着人口老龄化和健康意识的提高，生物医药行业的需求将不断增长，为医药研发、生产、销售等环节的从业者提供良好职业前景。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生物医药行业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技术研发类职业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需要具备扎实的专业基础和创新能力，从事技术研发、产品设计等工作。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市场营销类职业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需要具备良好的沟通能力和市场洞察力，从事市场调研、品牌推广等工作。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运营管理类职业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需要具备全面的管理能力和团队协作精神，从事项目管理、企业运营等工作。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职业分类与特点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667" b="566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具备良好的职业道德和职业操守，保持诚信、敬业、负责的态度。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掌握扎实的专业知识和技能，不断学习和提升自己的能力。同时，具备良好的沟通能力和团队协作精神，能够适应不断变化的市场和行业环境。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职业素养与技能要求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技能要求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职业素养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04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职业生涯目标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实现财务自由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通过职业发展和投资理财，实现个人财务自由，拥有更多的选择和自由支配时间。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对社会做出积极贡献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通过自己的职业发展和所从事的工作，为社会做出积极的贡献，实现个人价值和社会价值的统一。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成为行业内的专家或领导者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通过不断学习和实践，积累丰富的经验和知识，提升自己在行业内的地位和影响力。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长期目标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https://d.book118.com/708001004040006043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2024-09-22T19:03:04.508</cp:lastPrinted>
  <dcterms:created xsi:type="dcterms:W3CDTF">2024-09-22T11:03:04Z</dcterms:created>
  <dcterms:modified xsi:type="dcterms:W3CDTF">2024-09-22T11:03:06Z</dcterms:modified>
</cp:coreProperties>
</file>