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5D774-B1A4-4093-AABE-F7EB37A8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78C8D-A1A5-43E9-AF9D-28CCF8646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6FABD-677C-462A-99BF-665CD2C2D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4965F-D37A-4BED-99D6-6F7C4040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48521-D8C8-4BAA-8CA2-96D97E47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416A9-F38E-432E-AF17-B15CE036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BED32-5250-4F0C-957A-2D374626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FD744-14CC-482C-BDE4-62D4CB8D9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2D051-5824-4BEA-95DC-5A8A13A0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4BA36-2A75-484E-B977-A0EAB342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A093-9D35-40FB-AC9A-EC4A7664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1005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管理学原理组织设计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组织结构类型与设计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组织部门划分与职责设计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组织层级设计与优化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组织权力分配与授权管理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组织设计概述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组织设计是指对组织结构、职权、职责、信息沟通等方面进行规划和安排的过程，旨在提高组织的效率和效果，实现组织目标。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组织设计是组织管理的核心，它直接影响到组织的运行效率、资源利用、员工士气等方面。一个合理的组织设计能够减少资源浪费、提高工作效率、增强员工满意度和忠诚度，进而提升组织的整体绩效。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在组织设计过程中，应遵循以下原则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组织设计应追求精简高效，避免机构臃肿、人浮于事的现象。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组织设计应具有一定的灵活性，以适应外部环境的变化和内部需求的变化。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组织设计的主要目的是为了实现组织目标，通过优化组织结构、职权分配、工作流程等方面，提高组织的适应性和竞争力。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组织设计应以实现组织目标为导向，确保各项措施与组织目标保持一致。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责权对等原则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在组织设计中，应确保各职位的责权对等，避免出现权力过于集中或责任不清的情况。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93" r="29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9995" r="1999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8750" r="187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流程：组织设计的流程通常包括以下几个步骤：确定组织目标、分析组织环境、设计组织结构、分配职权与职责、制定工作流程与规范、评估与调整。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明确组织的使命、愿景和战略目标，为组织设计提供方向。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对组织的外部环境（如政治、经济、社会、技术等）和内部环境（如资源、能力、文化等）进行深入分析，了解影响组织设计的关键因素。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组织设计的流程与步骤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分析组织环境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确定组织目标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根据组织目标和环境分析结果，设计合理的组织结构，包括部门设置、职位安排、层级关系等。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明确各职位的职权和职责，确保责权对等，避免权力冲突和责任不清的情况。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分配职权与职责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制定详细的工作流程和规范，确保各项工作能够顺利进行，提高工作效率和质量。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制定工作流程与规范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定期对组织设计进行评估和调整，以适应外部环境的变化和内部需求的变化，保持组织的竞争力和活力。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组织结构类型与设计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在组织规模较大的情况下所有管理职能都集中由一个人承担，是比较困难的。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垂直领导，下属只接受一个上级的指令，各级主管负责人对所属单位的一切问题负责。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结构比较简单，责任与职权明确。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直线制组织结构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各级管理机构和人员实行高度的专业化分工，各自履行一定的管理职能。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能适应现代化工业企业生产技术比较复杂，管理工作比较精细的特点；能充分发挥职能机构的专业管理作用，减轻直线领导人员的工作负担。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它妨碍了必要的集中领导和统一指挥，形成了多头领导；不利于建立和健全各级行政负责人和职能科室的责任制等。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职能制组织结构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事业部制组织结构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集中决策，分散经营，即公司集中决策，事业部独立经营。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有利于最高领导层摆脱日常行政事务，成为坚强有力的决策机构；各事业部自成系统、独立经营，有利于增强企业活力等。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容易使各事业部只顾自身的利益，减弱整个公司的协调一致性；公司和各个事业部的职能机构重复，会增加费用和管理成本等。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既有按职能划分的垂直领导系统，又有按产品（项目）划分的横向领导关系的结构。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灵活性、适应性强；有利于把组织垂直联系与横向联系更好地组合起来，加强各职能部门之间的协作。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小组是临时性的，稳定性较差；小组成员要接受双重领导等。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矩阵制组织结构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降低了企业管理的协调成本；提高了企业管理的反应能力和工作效率；为企业实施全球化战略提供了良好的组织形式等。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增加了企业的风险性；对企业的基础管理水平要求较高；员工必须具有较高的素质等。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以新型的组织结构为基础，充分利用现代信息技术手段而构建起来的一种组织结构。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组织部门划分与职责设计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部门划分的方法与原则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根据业务流程、产品类型、市场区域、客户群体等因素进行部门划分。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确保各部门职责清晰、业务高效流转，同时考虑组织的灵活性和可扩展性。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明确各部门的核心职责和业务范围。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设计合理的业务流程和协作机制，确保部门间高效协同。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制定详细的岗位职责说明书，明确各岗位的工作内容和要求。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各部门职责设计要点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避免职责重叠和缺失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通过全面梳理业务流程，发现潜在的职责重叠和缺失。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调整部门职责划分，确保各部门职责既无重叠又无遗漏。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建立有效的监督机制，及时发现并解决职责不清或推诿扯皮的问题。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https://d.book118.com/708001005052006035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2024-09-14T03:32:07.011</cp:lastPrinted>
  <dcterms:created xsi:type="dcterms:W3CDTF">2024-09-13T19:32:07Z</dcterms:created>
  <dcterms:modified xsi:type="dcterms:W3CDTF">2024-09-13T19:32:09Z</dcterms:modified>
</cp:coreProperties>
</file>