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E136D-20BF-4024-A56F-A3295B3E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C0108-3936-48FA-ADB4-2BC6FE6DA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B9077-5266-405E-B677-EFD991BC8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69A2A-D761-45B1-BBF3-7F6CE5B8C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F9D0A-1D80-4987-A2F2-2231E0B35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F0A79-EFDC-4469-A60A-4410B3B30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A8F5B-13D6-45FC-B81B-AC832C6D8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6A2FF-F654-4C60-9CF8-914C5D52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FBC64-1A53-4E04-93C3-695AC7457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AC223-A69A-4814-88ED-525F2DA2C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38125-A660-4F1B-9191-5794F35A9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1011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国际分工理论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国际分工的类型与特点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国际分工的利益与影响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国际分工理论的主要流派与观点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国际分工的发展前景与挑战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中国在国际分工中的地位与作用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国际分工理论是指研究不同国家之间生产活动分工和协作的理论，它探讨了国家之间在生产、交换、分配等方面的相互关系和作用。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国际分工理论的核心概念是专业化生产，即各国根据自身的资源、技术、市场等条件，专注于生产某一类或某几类产品，并通过国际贸易来实现交换和分配。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国际分工的形成是多种因素共同作用的结果，包括各国资源禀赋的差异、技术进步、市场规模、政策法规等。随着全球化和国际贸易的不断发展，国际分工逐渐深化和扩大。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国际分工的发展经历了多个阶段，从最初的以原材料为主的分工，到产业间分工，再到产业内分工和产品内分工，国际分工的形式和内容不断丰富和深化。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国际分工的形成与发展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国际分工的动因主要包括经济利益驱动、技术进步推动、市场规模吸引等。各国为了追求经济利益最大化，通过专业化生产提高生产效率，降低成本，并通过国际贸易实现资源优化配置。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国际分工的基础主要包括各国的资源禀赋、技术水平、产业结构、市场条件等。这些因素决定了各国在国际分工中的比较优势和竞争优势，进而决定了其在国际生产网络中的地位和作用。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国际分工的动因与基础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国际分工的类型与特点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垂直型国际分工是指不同国家之间在生产同一类产品时，按照产品不同生产阶段进行的分工。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各参与国按照技术水平和要素密集度不同，分别承担产品不同阶段的加工和生产任务。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汽车制造业中，发达国家提供关键零部件和核心技术，而发展中国家则负责组装和部分零部件的生产。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垂直型国际分工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水平型国际分工是指同一产业内，不同国家之间在同一生产阶段上的分工。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各参与国在生产同一类产品时，拥有相似的技术水平和要素密集度。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电子产品行业，各国之间在研发、设计、制造等环节进行合作，共同完成产品的生产和销售。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水平型国际分工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混合型国际分工是指垂直型和水平型国际分工的结合，既包括同一产业内不同生产阶段的分工，也包括不同产业之间的分工。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各参与国在生产过程中既有技术水平的差异，也有生产阶段的差异。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钢铁行业，发达国家提供先进的冶炼技术和设备，而发展中国家则提供原材料和初级加工服务。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混合型国际分工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国际分工促进了全球资源的优化配置，提高了生产效率，加速了国际贸易的发展。同时，国际分工也带来了各国经济结构的调整和产业升级。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随着全球化和信息技术的不断发展，国际分工呈现出更加细化和专业化的趋势。同时，环保和可持续发展也成为国际分工中越来越重要的考量因素。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国际分工的特点与趋势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国际分工的利益与影响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国际分工的利益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国际分工使得各国能够专注于自己具有比较优势的产业或生产环节，实现资源的优化配置和高效利用。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通过国际分工，企业可以将生产过程分解为不同的环节，并在全球范围内寻找最优的生产地点和资源，从而提高生产效率。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国际分工使得企业能够专注于核心技术的研发和创新，同时在全球范围内吸收和借鉴其他国家和企业的先进技术，加速技术进步。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国际分工促进了国际贸易和跨国投资，为各国创造了更多的就业机会和经济增长点。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国际分工使得全球范围内的生产要素得以更加自由地流动和配置，加速了全球经济的发展和繁荣。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促进全球经济增长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国际分工促进了各国之间的贸易往来，使得国际贸易成为推动全球经济增长的重要引擎。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推动国际贸易增长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国际分工使得发达国家和发展中国家之间的经济差距进一步拉大，加剧了全球经济不平等。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加剧全球经济不平等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国际分工使得全球经济更加紧密地联系在一起，一旦某个国家或地区出现经济危机，可能会对全球经济产生连锁反应。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增加全球经济风险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国际分工对世界经济的影响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https://d.book118.com/708001011026006035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2024-09-13T21:11:43.914</cp:lastPrinted>
  <dcterms:created xsi:type="dcterms:W3CDTF">2024-09-13T13:11:43Z</dcterms:created>
  <dcterms:modified xsi:type="dcterms:W3CDTF">2024-09-13T13:11:46Z</dcterms:modified>
</cp:coreProperties>
</file>