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74A96-D588-44A1-9E0B-F19F0640E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CE8BE-D56E-4B97-987F-E80F26172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AF767-0928-4B36-936C-82DF95424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AEAF7-2D8C-4B90-83B6-300DDB095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A02090-B7F2-4651-8D4A-D269E1BB7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410176-51B5-4A76-B69A-B1428A73E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AB4C0F-CB8A-4A59-9C2F-632F10924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1F2B9-2851-4840-8F31-E26D9E85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8D72C-1844-4A30-9015-EC442D74C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C0BDC-FC06-405D-B2F7-8EE1068EE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0C1B1-07C4-4D34-B112-2655AD751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0111007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妊娠合并肺炎患者的护理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妊娠合并肺炎的病因和病理生理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妊娠合并肺炎的临床表现和诊断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妊娠合并肺炎的护理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妊娠合并肺炎患者的心理护理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妊娠合并肺炎的预防和康复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妊娠合并肺炎概述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妊娠合并肺炎是指孕妇在妊娠期间感染了肺炎，是一种常见的妊娠合并症。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妊娠合并肺炎的症状和表现与普通肺炎相似，包括咳嗽、咳痰、发热、呼吸困难等，但孕妇的免疫系统在孕期会有所变化，容易感染病原体。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妊娠合并肺炎的发病率较高，大约占妊娠期女性的1%-2%。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妊娠合并肺炎对孕妇和胎儿的健康都有一定的影响，如不及时治疗，可能导致早产、低出生体重、胎儿宫内发育迟缓等不良后果。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813" r="29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妊娠合并肺炎的发病率和影响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妊娠合并肺炎的分类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按照病原体分类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妊娠合并肺炎可分为细菌性肺炎、病毒性肺炎等。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按照病情严重程度分类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可分为轻度、中度和重度肺炎，不同程度的肺炎治疗方法不同。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按照发生时间分类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可分为早产期、分娩期和产后期肺炎，不同时期的肺炎对孕妇和胎儿的影响也不同。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妊娠合并肺炎的病因和病理生理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通常由细菌、病毒或其他微生物引起，如流感病毒、肺炎链球菌等。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由于呕吐、胃食管反流或其他原因导致异物进入肺部，引发炎症。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孕妇在孕期免疫系统相对较弱，容易感染病原体。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如吸烟、环境污染、药物反应等也可能导致肺炎。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感染性肺炎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吸入性肺炎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免疫系统低下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气体交换障碍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全身反应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肺炎发生时，肺部组织发生炎症反应，导致肺泡内充满渗出液和炎细胞。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炎症渗出物可能导致肺泡萎陷，影响氧气和二氧化碳的交换。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由于氧气交换受阻，血液中的氧气含量降低，可能导致低氧血症。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肺炎可能引发全身反应，如发热、心率加快、呼吸急促等。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妊娠合并肺炎的临床表现和诊断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患者常出现咳嗽、咳痰等症状，痰液可能呈黄色或绿色。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肺炎可能导致肺部功能受限，患者可能出现呼吸困难、气促等症状。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患者可能出现发热，体温可升高至38℃以上。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肺炎可能导致胸膜炎症，引起胸痛。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50" b="166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医生会询问患者的病史，了解是否有感染、营养不良、免疫系统疾病等高危因素。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医生会进行体格检查，观察患者的呼吸频率、心率、血压等指标，以及肺部听诊是否有异常呼吸音。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医生会进行血常规、血培养、痰培养等实验室检查，以确定病原体类型。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医生会进行胸部X线或CT等影像学检查，观察肺部炎症的部位和程度。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https://d.book118.com/708001110076006040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2024-09-19T02:04:51.667</cp:lastPrinted>
  <dcterms:created xsi:type="dcterms:W3CDTF">2024-09-18T18:04:51Z</dcterms:created>
  <dcterms:modified xsi:type="dcterms:W3CDTF">2024-09-18T18:04:53Z</dcterms:modified>
</cp:coreProperties>
</file>