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EAC819-12B1-4C85-BA8C-A3B56286E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2367C-8F6C-47AA-83D5-B36ED8CEE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DA147E-1E07-43D8-978D-09917CE4C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5160E9-EDDD-4D4C-B22C-3822132AC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3F5C11-CD89-490A-A017-6AA9F0F23A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2984B0-7BE1-4871-9D0B-F9F92E55FB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EA4D00-A6C1-4C23-9439-55BD44443D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7516BA-BC74-442A-812B-608AFA34CE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23AF40-E08D-4595-B023-4113D76DB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6073B-7E5A-449C-98B5-F255CECDB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661560-A6A2-4C11-B34A-0D7ACBE4B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0200403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心理治疗师哪个好一点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如何选择心理治疗师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不同心理治疗流派简介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如何与心理治疗师建立良好的合作关系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常见问题与注意事项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心理治疗行业的未来发展与展望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如何选择心理治疗师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910" r="20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选择持有国际或国内权威机构认证的心理治疗师，如美国心理协会（APA）、中国心理卫生协会（CPS）等。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资质认证</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确保治疗师定期参加专业培训和研讨会，以保持其专业知识和技能更新。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持续培训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资质认证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选择与自己需求相匹配的治疗师专业背景，如认知行为疗法、精神分析、家庭治疗等。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具备多种专业背景的治疗师能够提供更全面的治疗方案。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跨专业整合</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专业匹配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选择具有丰富临床经验和成功案例的治疗师，能够提供更具针对性的治疗方案。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经验丰富</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了解治疗师过往案例，以判断其是否与自己的情况相匹配。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个案匹配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经验与案例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良好沟通</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选择能够耐心倾听、理解需求并能清晰表达的治疗师。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专业态度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治疗师应保持中立、客观，尊重患者，不强行推销观点或服务。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沟通能力与专业态度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不同心理治疗流派简介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6226" r="622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认知行为疗法是一种结构化、短程的心理治疗方法，强调通过认知重构和行为疗法来改善心理健康问题。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CBT强调个体对情绪和行为的认知过程，帮助患者识别和改变负面的思维模式和行为习惯，通过学习积极的应对技巧来改善情绪和行为问题。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认知行为疗法（CBT）</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人本主义疗法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人本主义疗法强调人的自我实现和成长，关注个体的内在感受和价值，通过建立良好的治疗关系来促进个体的发展和成长。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人本主义疗法认为每个人都有自我成长和自我完善的潜能，治疗师通过提供无条件积极关注和支持，帮助患者探索内在需求、价值和目标，促进自我实现。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精神分析疗法关注个体潜意识的心理冲突和早期经验对当前行为和情绪的影响，通过自由联想、释梦、移情等方法来达到治疗目的。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精神分析疗法认为个体的心理问题往往源于潜意识的心理冲突和未解决的早期经验，治疗师通过深入探索患者的情感和内在需求，帮助患者理解自己行为和情绪的根源，促进心理成长。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精神分析疗法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家庭系统疗法关注家庭结构和互动模式对个体心理健康的影响，通过改变家庭互动模式来改善个体和家庭成员的心理健康问题。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家庭系统疗法认为个体的行为和情绪问题与家庭结构和互动模式密切相关，治疗师通过帮助家庭成员改善沟通方式、调整角色分配、解决权力斗争等问题，促进家庭和谐和个体心理健康。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家庭系统疗法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https://d.book118.com/708002004034006035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2024-09-13T23:27:14.727</cp:lastPrinted>
  <dcterms:created xsi:type="dcterms:W3CDTF">2024-09-13T15:27:14Z</dcterms:created>
  <dcterms:modified xsi:type="dcterms:W3CDTF">2024-09-13T15:27:16Z</dcterms:modified>
</cp:coreProperties>
</file>