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70691-9FD1-470A-9E41-2AF35E9D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CD3AD-85E5-4CBE-823B-DDD2C56B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B5961-4687-49E8-879A-7E081691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93036-4932-495F-BF17-214A07BE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637AD-1A44-4157-86AE-E3F4EA00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9D35F-3B59-4E8A-B7C3-736C73DDD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BB5FE-FD64-4544-9549-220CFD0D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482C3-03D5-4DE5-A10E-BC3222706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29417-2C50-4474-9C20-3E13F1B9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8F6DB-9C29-4EC5-9DD1-477A6B6C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72B99-BC93-43E0-AC82-13FD4A1D8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300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现代设备管理的理论和实践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现代设备管理理论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现代设备管理实践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现代设备管理技术与方法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现代设备管理面临的挑战与对策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设备管理是对企业生产经营所需的各类设备进行规划、设计、选型、购置、安装、使用、维护、修理、改造、更新直至报废的全过程进行综合管理的活动。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设备管理是企业生产经营管理的重要组成部分，对于提高企业生产效率、降低成本、保障生产安全具有重要意义。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传统设备管理阶段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以事后维修和定期维修为主，缺乏系统性的管理。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现代设备管理阶段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引入设备全寿命周期管理、状态监测与故障诊断等先进理念和技术，实现设备管理的科学化、规范化和信息化。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确保设备安全、稳定、高效运行，降低设备故障率，提高设备利用率和寿命周期内的经济效益。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制定设备管理制度和流程，进行设备规划、选型、购置、安装、调试、验收，实施设备运行维护、检修、改造和更新等全过程管理，开展设备故障分析和预防措施，提高设备管理人员的素质和能力。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现代设备管理理论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制定采购计划，选择合适的供应商，进行设备安装和调试，确保设备质量和性能满足要求。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设备规划与设计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根据生产需求和技术发展趋势，进行设备规划和设计，确保设备的先进性、适用性和经济性。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设备使用与维护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制定设备操作规程和维护计划，确保设备正常运行，减少故障停机时间，提高设备利用率。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设备报废与处置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对达到报废标准的设备进行处置，确保设备处理的环保性和经济性。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根据技术进步和市场需求，对设备进行更新或改造，提高设备的技术水平和生产效率。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设备全寿命周期管理理论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运用统计方法对设备故障数据进行分析，评估设备的可靠性水平，为制定维修策略提供依据。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可靠性分析与评估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预测性维修策略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可靠性增长策略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通过定期检查和预防性维修，降低设备故障率，提高设备可靠性。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利用状态监测和故障诊断技术，预测设备故障趋势，提前进行维修干预，减少意外停机时间。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通过改进设计、提高制造质量、加强使用维护等措施，提高设备的固有可靠性。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设备可靠性管理理论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在设备设计阶段考虑维修性要求，采用模块化、标准化等设计原则，降低设备维修难度和成本。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维修性设计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根据设备故障模式和维修资源情况，制定合理的维修策略，包括定期维修、事后维修、状态维修等。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维修策略制定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对设备维修过程进行规范化管理，确保维修质量和效率。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维修过程管理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合理配置和管理维修资源，包括人员、工具、备件等，提高资源利用效率。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维修资源管理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设备维修性管理理论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设备经济性管理理论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设备投资经济性评价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在设备投资决策阶段进行经济性评价，分析设备的投资回报率、折旧费用等指标，确保投资决策的科学性。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设备运行经济性管理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通过优化设备运行参数、提高设备运行效率等措施，降低设备运行成本。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设备维修经济性管理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制定合理的维修策略和计划，降低设备维修费用支出。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设备更新与改造经济性分析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对设备更新或改造方案进行经济性分析，选择经济效益最佳的方案实施。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现代设备管理实践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根据生产或业务需求，分析所需设备的类型、规格、性能等要求。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收集市场信息，对比不同品牌和型号的设备，选择最适合的设备。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市场调研与选型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制定设备采购计划，明确采购预算和时间安排。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采购计划与预算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与供应商进行谈判，签订采购合同，明确双方的权利和义务。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采购合同与谈判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https://d.book118.com/708003002004006042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2024-09-20T23:14:37.167</cp:lastPrinted>
  <dcterms:created xsi:type="dcterms:W3CDTF">2024-09-20T15:14:37Z</dcterms:created>
  <dcterms:modified xsi:type="dcterms:W3CDTF">2024-09-20T15:14:39Z</dcterms:modified>
</cp:coreProperties>
</file>