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98DC6-B24E-44D7-BD7B-A856E0C99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A4447-A13F-4C9D-BE92-CC7591707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5A65D-5FC7-4C82-A8F7-6BE19E86B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8FA7B-9DE4-425B-9CE3-3CF3844BF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6E4995-6C79-4864-8A19-D2482B863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F9042-64A1-493A-8356-3AC08DEED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3FBDA-CE0C-41EE-B08C-7B2F8F6A1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BDD7E-553A-4361-89A3-6881BC43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131F8-6705-4664-9996-7325D15F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35AB2-608E-4EF5-8F0C-1F41AE24D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687C6-48BF-4088-8030-CED12CB91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4047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教师仪容仪表对学生职业素养的影响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教师仪容仪表现状分析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教师仪容仪表对学生影响研究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职业素养内涵及重要性阐述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教师如何塑造良好仪容仪表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学校如何加强教师仪容仪表管理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34" b="1523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08" b="1780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提高学生职业素养的必要性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在现代社会，职业素养已成为衡量一个人综合能力的重要标准。培养学生良好的职业素养，有助于他们更好地适应未来职场的需求。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强调教师仪容仪表重要性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作为教师职业形象的重要组成部分，仪容仪表对于营造专业、严谨的教学氛围具有不可替代的作用。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25" r="31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教师作为学生成长过程中的重要引导者，其仪容仪表会对学生产生潜移默化的影响。一个整洁、大方的教师形象，能够为学生树立良好的职业榜样。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教育意义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教师的仪容仪表不仅关乎个人形象，更承载着一定的教育意义。通过规范的着装和仪表，教师可以向学生传递出对职业的尊重和专业精神，从而培养学生的职业素养。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营造专业氛围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一个注重仪容仪表的教师，能够在课堂上营造出更加专业、严谨的教学氛围。这种氛围有助于学生更好地专注于学习，提高学习效果，同时也能够让学生在潜移默化中养成良好的职业习惯。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仪容仪表与职业素养关系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教师仪容仪表现状分析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6011" r="16011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根据调查，大部分教师在穿着、发型、化妆等方面都能够做到得体、大方，符合职业形象要求。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然而，也有部分教师在仪容仪表方面存在随意、不整洁等问题，如穿着过于休闲、发型不整、化妆过于浓重等。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大部分教师仪容仪表得体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部分教师存在随意现象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教师仪容仪表现状调查结果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缺乏职业形象意识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部分教师可能缺乏职业形象意识，没有认识到自己作为教师应该树立的职业形象标准，从而忽视了仪容仪表的重要性。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一些教师可能由于工作压力过大，没有足够的时间和精力去关注自己的仪容仪表，导致形象不佳。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个人审美观念不同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每个人的审美观念不同，有些教师可能认为自己的穿着、发型等很有个性，但并不一定符合职业形象要求。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学校管理不到位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一些学校可能对教师仪容仪表的管理不够严格，没有明确的规范和要求，导致教师在这方面的表现参差不齐。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教师仪容仪表对学生影响研究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教师的仪容仪表是学生接触到的最早的审美对象之一，整洁、大方、得体的教师形象有助于培养学生的审美观念。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教师的穿着打扮、言谈举止都会对学生的审美取向产生潜移默化的影响，良好的教师形象能够引导学生形成正确的审美标准。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塑造学生审美观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引导学生审美取向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对学生审美观念影响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97" r="56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教师的仪容仪表是学生模仿的对象之一，教师的言谈举止、穿着打扮都会成为学生模仿的内容，因此，良好的教师形象具有积极的示范作用。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教师通过自身的仪容仪表向学生传递社会规范和行为准则，引导学生形成良好的行为习惯和道德品质。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对学生行为举止影响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规范学生行为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增强学生自信心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良好的教师形象能够让学生感受到教师的尊重和关爱，从而增强学生的自信心和自尊心。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教师的仪容仪表能够反映教师的心理状态和精神风貌，一个积极向上、充满活力的教师形象能够对学生的心理健康产生积极的影响。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对学生心理发展影响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职业素养内涵及重要性阐述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50" r="19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职业素养是指个体在职业活动中所表现出来的综合素质，包括职业道德、职业技能、职业行为、职业作风和职业意识等方面。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职业素养不仅涵盖专业知识和技能的掌握，还包括工作态度、责任意识、团队合作精神、创新能力等非智力因素。一个具备良好职业素养的人，能够迅速适应工作环境，为企业创造更多价值。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https://d.book118.com/708004047046006027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2024-09-05T04:07:47.938</cp:lastPrinted>
  <dcterms:created xsi:type="dcterms:W3CDTF">2024-09-04T20:07:47Z</dcterms:created>
  <dcterms:modified xsi:type="dcterms:W3CDTF">2024-09-04T20:07:49Z</dcterms:modified>
</cp:coreProperties>
</file>