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D1B3A-70FA-4AB6-8460-DE35EE4E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4FBD3-7913-4FBB-8346-A6E30FF56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FB4A5-CF7C-4CEC-8B65-248D5453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592FF-280E-41E8-91BF-87D98C6F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8950D-6BCF-4306-979B-0E222BBA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03FA4-824B-4111-B11C-1ECE8933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30008-FD92-4EAF-B625-182FFD6D4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BC90C-CB89-4B4E-B682-ED27BC8D3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8A1AB-83B6-42F9-8358-01968A59D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43DB0-5ED6-4BB9-8AA9-73B7388A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953DD-0E8B-4A31-A5D4-613A3AF0B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4135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导游年终工作总结计划汇报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导游工作总结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游客满意度调查与分析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导游培训计划与实施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导游工作总结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带领团队参观旅游景点，介绍景点文化历史和特色风情。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组织团队进行旅游活动，包括团队游戏、拍照等，提高游客的旅游体验。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为游客提供生活服务，如餐饮、住宿、交通等，确保游客在旅途中的舒适度。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协调解决旅游过程中出现的突发状况，如天气变化、交通拥堵等，确保游客的安全。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导游工作内容与成果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遇到部分游客对景点不感兴趣，感到无聊或失望。解决方案是导游在行程规划前了解游客的兴趣和需求，针对性地安排景点和活动。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遇到突发状况导致行程延误或取消。解决方案是导游提前制定应急预案，及时调整行程安排，并通知游客行程变化。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41" b="1454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遇到游客对餐饮、住宿等生活服务不满意。解决方案是导游提前了解当地资源和服务质量，及时与供应商沟通协商，提高服务质量。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445" b="2044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导游工作中遇到的问题及解决方案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导游需要具备良好的组织能力、沟通能力、应急处理能力和专业知识，能够为游客提供优质的服务。同时，导游还需要不断学习和更新知识，了解旅游行业的新动态和新变化。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导游需要时刻保持警惕，对可能出现的问题要有预见性，避免出现突发状况时措手不及。同时，导游还需要注重细节服务，关注游客的需求和感受，不断提高服务质量和满意度。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导游工作的经验与教训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游客满意度调查与分析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根据调查结果，游客对导游服务的总体满意度为90%，表明导游在服务过程中能够满足大多数游客的需求。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在景点讲解方面，85%的游客对导游的讲解感到满意。这表明导游在景点讲解方面还有提升的空间，需要更加深入、生动地介绍景点文化。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景点讲解满意度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95%的游客对导游的互动和沟通感到满意，这表明导游在与游客交流和解决问题方面表现良好。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互动与沟通满意度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游客满意度调查结果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游客期望在行程中获得更加详细、准确的信息，包括景点背景、行程安排、餐饮住宿等。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游客对文化体验的需求越来越高，希望导游能够提供更加深入、生动的文化讲解。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文化体验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游客期望与导游进行更多的互动和沟通，以便更好地了解当地文化和历史。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互动与沟通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游客需求与期望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增强文化意识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导游需要增强文化意识，深入了解当地文化和历史，以便为游客提供更加生动、准确的讲解。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提高互动与沟通能力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导游需要不断提高自己的互动和沟通能力，积极与游客互动，及时解决问题，提高游客满意度。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加强景点讲解培训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针对景点讲解方面的问题，导游可以参加更多的培训课程，提高自己的讲解水平和能力。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提升游客满意度的措施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导游培训计划与实施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https://d.book118.com/708004135062006030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2024-09-06T23:10:33.380</cp:lastPrinted>
  <dcterms:created xsi:type="dcterms:W3CDTF">2024-09-06T15:10:33Z</dcterms:created>
  <dcterms:modified xsi:type="dcterms:W3CDTF">2024-09-06T15:10:35Z</dcterms:modified>
</cp:coreProperties>
</file>