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2DF46-20AA-47C4-B2CD-DA42F79FF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9FBFB-EECC-4D04-BFDC-3E221CD46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04FD7-CC7D-4EF6-9776-633A24B76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CEF07-5C9D-4434-A2EE-9C345B00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C26F2-D93F-4A9B-B1B3-F2A6ECFFA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E10A1-93F2-4019-AB31-CF8A7063B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400FB7-27CB-47AC-9E89-F7395A7E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E11E5-F361-4912-925A-6582BF656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33CD6-9B6B-4253-84CE-2AB04E991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D1480-4F23-4754-BFE9-11890917B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FE067-EB14-4CEE-9EA8-D25261EEB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7044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预防偷盗主题班会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偷盗的危害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偷盗的预防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总结与倡议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介绍偷盗行为的定义、分类以及常见形式，帮助同学们明确什么是偷盗行为，提高对偷盗行为的认知。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阐述偷盗行为对个人、家庭、社会造成的危害，引导同学们认识到偷盗行为的严重性。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偷盗行为的危害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偷盗行为的定义和类型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提高同学们的安全意识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通过班会活动，让同学们认识到安全的重要性，提高安全防范意识。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培养同学们的良好品德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引导同学们树立正确的价值观和道德观，培养诚实守信、尊重他人的良好品质。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加强班级管理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通过班会活动，加强班级管理，营造良好的班级氛围。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主题宣讲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制定班级公约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班会安排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260" r="1826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634" r="1763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请专业人士或老师进行主题宣讲，介绍偷盗行为的危害和预防措施。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通过分析真实的偷盗案件，让同学们了解偷盗行为的严重性和防范要点。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分组进行讨论，分享自己对于偷盗行为的看法和预防措施，促进同学们的思考和交流。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根据班会讨论结果，制定班级公约，明确班级管理规定和安全防范措施。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偷盗的危害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74" r="29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偷盗行为会导致个人或企业的财产直接损失，包括现金、贵重物品、电子设备等。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直接经济损失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偷盗导致的财产损失还会引发一系列间接经济损失，如补办证件、更换锁具、维修设备等费用。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间接经济损失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财产损失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偷盗行为可能引发暴力冲突，对个人安全构成威胁。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偷盗者可能会盗取个人信息，如身份证号、银行卡号等，对个人隐私构成威胁。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111" b="511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安全威胁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125" r="9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被盗者可能会感到焦虑和恐惧，担心再次遭受盗窃或财务损失。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被盗者可能会对周围的人和环境产生不信任感，影响人际关系和社会信任。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信任危机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偷盗的预防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强调个人安全责任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引导学生认识到自身安全的重要性，培养自我保护和防范意识。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建立安全文化氛围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在班级中营造安全第一的文化氛围，鼓励学生相互提醒和监督。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通过组织安全知识讲座、案例分析等形式，提高学生对偷盗的认识和防范意识。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教育学生养成随身携带重要物品的习惯，避免在公共场所长时间放置贵重物品。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保管好个人物品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警惕可疑人员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提醒学生留意身边的可疑人员，特别是对那些频繁出现在学校周边、形迹可疑的人员保持警惕。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一旦发现物品被盗或可疑情况，应立即向老师或学校安保部门报告，以便及时处理。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保护个人财物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https://d.book118.com/708007044044006031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2024-09-08T04:42:38.050</cp:lastPrinted>
  <dcterms:created xsi:type="dcterms:W3CDTF">2024-09-07T20:42:38Z</dcterms:created>
  <dcterms:modified xsi:type="dcterms:W3CDTF">2024-09-07T20:42:40Z</dcterms:modified>
</cp:coreProperties>
</file>