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2ED90-1B44-4957-BF17-EBBFD9835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1DAA5-31EB-4FA7-A8B1-12531A47B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A6418-F89D-4D96-BE0B-DC6257345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6EEAA-B1D7-468C-A3F7-0CF4EF273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31D937-4285-4100-9A6D-C2A7A431E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184E31-C93F-462E-93A4-6B1CE96B1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D3644A-14C6-499A-9D92-B65BD7F5B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31169-FFD2-4AB2-A9B4-0CE7F4130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6B7B1D-1A55-4D6C-A700-3C8D498A7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97858-A396-4B40-BF09-E892F436B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1939F-0AAF-4747-8833-C2A98A82C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07065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营销技巧和营销方法案例研究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营销方法案例研究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营销技巧与方法的结合应用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未来营销技巧的趋势与展望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营销技巧概述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77" r="303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3" r="318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营销技巧的定义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营销技巧是市场营销组合（4P：产品、价格、促销、渠道）的重要组成部分，旨在满足客户需求并实现商业目标。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营销技巧是指一系列用于推广和销售产品或服务的策略和手段，包括市场调研、目标市场选择、产品定位、促销活动等。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通过有效的营销技巧，企业可以增加品牌曝光度，提高客户对品牌的认知度和好感度，进而建立客户忠诚度。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提高品牌知名度和客户忠诚度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运用有针对性的营销技巧，企业可以吸引潜在客户，促进产品销售，提高市场份额。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促进销售和提高市场份额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通过精准的目标市场定位和促销活动，企业可以更有效地利用营销资源，降低营销成本，提高投资回报率。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降低营销成本和提高投资回报率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营销技巧的重要性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按营销手段分类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包括推式营销技巧（将产品推向潜在客户）和拉式营销技巧（通过吸引潜在客户来拉动产品需求）。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按传播渠道分类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包括线上营销技巧（如搜索引擎优化、社交媒体营销等）和线下营销技巧（如广告、公关、促销活动等）。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按目标市场分类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包括大众营销技巧（适用于广泛的目标市场）和细分市场营销技巧（针对特定的目标群体）。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营销技巧的分类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营销方法案例研究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通过社交媒体平台进行营销活动，吸引目标受众并促进品牌知名度和销售。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某时尚品牌通过在Instagram上发布时尚博主的穿搭照片和品牌合作推广，吸引了大量年轻时尚爱好者，提高了品牌知名度和销售额。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一家餐饮企业通过在Facebook上发布优惠券和特价菜品，吸引了大量食客，增加了餐厅的客流量和口碑。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案例2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社交媒体营销案例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某科技公司通过发布一系列关于最新科技趋势和产品的博客文章，吸引了大量潜在客户，提高了品牌知名度和信誉度。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一家旅游网站通过发布旅游攻略和目的地介绍，吸引了大量旅游爱好者，增加了网站流量和用户黏性。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通过创造有价值的内容吸引目标受众，提高品牌知名度和信誉度。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内容营销案例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通过发送电子邮件向目标受众发送营销信息，促进销售和客户忠诚度。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某电商网站通过向注册用户发送新品上市、促销活动等电子邮件，提高了用户购买率和复购率。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一家在线教育机构通过发送课程更新、学习资料等电子邮件，增加了用户参与度和满意度。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电子邮件营销案例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某家居品牌通过优化网站关键词和内容，提高了在搜索引擎中的排名，增加了网站流量和销售量。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一家旅游网站通过优化旅游攻略和目的地介绍的内容，提高了在搜索引擎中的排名，增加了网站流量和用户黏性。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通过优化网站内容和结构，提高网站在搜索引擎中的排名，增加流量和曝光率。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通过各种广告渠道向目标受众传递品牌信息和促销活动，提高品牌知名度和销售量。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某化妆品品牌通过在电视和网络上投放广告，吸引了大量年轻女性受众，提高了品牌知名度和销售量。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一家餐饮企业通过在地铁和公交车上投放广告，增加了餐厅的客流量和口碑。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广告营销案例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营销技巧与方法的结合应用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https://d.book118.com/708007065117006036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2024-09-16T05:12:26.687</cp:lastPrinted>
  <dcterms:created xsi:type="dcterms:W3CDTF">2024-09-15T21:12:26Z</dcterms:created>
  <dcterms:modified xsi:type="dcterms:W3CDTF">2024-09-15T21:12:28Z</dcterms:modified>
</cp:coreProperties>
</file>