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CAC88-F3F4-4A0E-A574-DD7B6999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C738B-E666-4595-BD9B-2FCD1419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726AF-FB14-4202-8010-AF086538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DD914-7E16-4DEC-A2DE-32CFCE77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A441F-39CB-4082-8710-AAA0FA80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DF5F7-768F-42DB-8331-ED398FA4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63BA8-0C52-4F30-BCD6-557CB558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F2DB3-D271-40BE-B3E9-88D8A80D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88763-BCC3-430E-AFBA-A5C646A6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9083A-341B-4F9E-9B6E-984BA5190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744F8-0411-4B10-8A53-D763526AC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707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现代信用知识专业讲述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信用概述与基础知识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现代信用体系核心要素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个人信用管理与提升策略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企业信用管理与风险防范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金融市场中的信用应用与产品创新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社会诚信体系建设与展望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信用概述与基础知识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信用是指在经济活动中，以信任为基础，通过一定的协议或承诺，实现资金、商品或服务的跨期交易的一种经济关系。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信用是现代市场经济的基石，它促进了经济主体之间的信任与合作，降低了交易成本，提高了资源配置效率，推动了社会经济的发展。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信用的历史可以追溯到古代的商业活动，随着商品经济的发展和货币流通的扩大，信用逐渐成为一种普遍的经济现象。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随着现代市场经济的发展，信用形式和信用工具不断创新，信用制度不断完善，信用在经济生活中的作用越来越重要。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信用主体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信用客体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信用中介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信用监管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信用体系构成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包括个人、企业、政府等各类经济主体，他们是信用的需求者和供给者。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包括银行、保险公司、证券公司等金融机构，他们提供信用服务，促进信用的流通和交易。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即信用行为所指向的对象，包括货币、商品、服务等各种经济资源。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政府及相关监管机构对信用市场进行监管，维护信用秩序，保护消费者权益。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现代信用体系核心要素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征信系统是现代信用体系的基础设施，它通过收集、整理、储存和加工个人和企业的信用信息，形成信用档案，为信用评估提供数据支持。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征信系统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征信系统的数据来源主要包括金融机构、公共事业机构、政府部门、司法机关等。这些数据涵盖了个人和企业的金融交易、合同履行、公共缴费、违法违规等方面，全面反映信用状况。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征信系统与数据来源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信用评估模型是运用统计学、机器学习等算法，对征信系统中的数据进行挖掘和分析，预测个人或企业的信用风险和违约可能性。常见的评估模型有逻辑回归、决策树、神经网络等。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评估方法主要包括定量评估和定性评估。定量评估主要运用数学模型对历史数据进行统计分析，预测未来信用风险；定性评估则侧重于对影响信用的非量化因素进行分析，如行业前景、管理水平、市场竞争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各国政府对信用行业都制定了相应的监管政策，以确保信用体系的健康运行。这些政策通常涉及征信机构的设立、运营规范、数据保护等方面。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信用法律法规是规范信用行为、保护信用主体权益的重要依据。它规定了信用信息的采集、使用、传播等方面的规则，以及违反规则的法律责任。例如，个人隐私保护法、消费者权益保护法等都与信用密切相关。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监管政策与法律法规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个人信用管理与提升策略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包括姓名、身份证号码、联系方式等。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公共信息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包括贷款、信用卡等信贷业务的相关信息，如授信机构、授信额度、还款情况等。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包括个人在公共事业、税务、法院等部门的信息，如水电煤气缴费情况、欠税记录、民事判决等。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记录何人何时因为什么原因查询过个人征信报告。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个人征信报告解读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当前负债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个人当前的负债情况，包括未偿还的贷款、信用卡欠款等。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个人在公共事业、税务、法院等部门的信息，如欠税记录、民事判决等，也会对信用评分产生影响。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信贷申请查询次数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频繁申请信贷或信用卡可能会导致信用评分下降。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信贷历史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过往的信贷行为是评估个人信用的重要依据，包括贷款、信用卡等信贷业务的申请、使用及还款情况。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个人信用评分影响因素分析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https://d.book118.com/708007073004006042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2024-09-20T23:16:29.372</cp:lastPrinted>
  <dcterms:created xsi:type="dcterms:W3CDTF">2024-09-20T15:16:29Z</dcterms:created>
  <dcterms:modified xsi:type="dcterms:W3CDTF">2024-09-20T15:16:31Z</dcterms:modified>
</cp:coreProperties>
</file>