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2B00-5283-46E8-99DA-B2CABBB67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7D6B1-B30D-4D7A-B493-88C0E56B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D77C0-A9D2-4871-9FF3-2B3F56AF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7B27A-85BD-4824-A6DC-EB60ABB0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F6750-F114-4901-AABD-25A56A76B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06FEC-C4DA-40AD-881E-1C8AEA6B6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6A38A-D1CD-4B26-84C6-E4041675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0B76F-53ED-48C9-BDB7-7C2634448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5A2FC-F9E7-4E31-9991-FF2F3863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70E3-802E-49FC-B311-75B29410C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704F9-D6FA-4E8C-8A8B-9EE9F306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1110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糖尿病合并疾病的诊断与治疗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糖尿病合并疾病的预防与管理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糖尿病是一种常见的慢性代谢性疾病，由于胰岛素分泌不足或作用缺陷导致血糖升高。根据病因和临床表现，糖尿病可分为1型、2型、特殊类型和妊娠期糖尿病。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由于胰岛素分泌不足或作用缺陷，导致血糖升高，进而引发一系列代谢紊乱。长期高血糖可导致多个器官的损害，如肾脏、心血管、神经等。根据病因和临床表现，糖尿病主要分为四种类型：1型糖尿病、2型糖尿病、特殊类型糖尿病和妊娠期糖尿病。每种类型糖尿病的发病机制、临床表现和治疗方案都有所不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糖尿病的病因复杂多样，主要包括遗传因素、环境因素和免疫因素等。病理生理机制涉及胰岛素分泌不足或作用缺陷，导致糖代谢紊乱和脂肪、蛋白质代谢异常。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种多样，其中遗传因素和环境因素是主要原因。遗传因素是指糖尿病具有家族聚集性，一级亲属患有糖尿病，个体患病风险较高。环境因素包括不良的生活方式、肥胖、缺乏运动等，这些因素可导致胰岛素抵抗和胰岛细胞功能障碍。此外，某些病毒感染也可能诱发免疫反应，导致1型糖尿病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糖尿病的典型症状为“三多一少”，即多饮、多尿、多食和体重下降。诊断主要依据血糖水平，包括空腹血糖、餐后2小时血糖和糖化血红蛋白等指标。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症状多种多样，其中最典型的症状是“三多一少”，即多饮、多尿、多食和体重下降。其他症状还包括疲乏无力、视力模糊、皮肤瘙痒等。诊断糖尿病主要依据血糖水平，包括空腹血糖、餐后2小时血糖和糖化血红蛋白等指标。其中，空腹血糖正常值小于6.1mmol/L，餐后2小时血糖正常值小于7.8mmol/L，糖化血红蛋白正常值小于6%。如果以上指标超过正常范围，结合临床症状即可诊断为糖尿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糖尿病合并心血管疾病是糖尿病最常见的并发症之一，也是导致糖尿病患者死亡的主要原因之一。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糖尿病合并心血管疾病包括冠心病、心肌病、心包炎等，这些疾病会导致心肌缺血、心肌梗死、心力衰竭等严重后果，严重影响患者的生命质量和寿命。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67" r="10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糖尿病合并心血管疾病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糖尿病合并肾脏疾病是糖尿病最常见的微血管并发症之一，也是导致糖尿病患者死亡的主要原因之一。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糖尿病合并肾脏疾病包括肾小球肾炎、肾小管间质病变、肾动脉硬化等，这些疾病会导致肾功能衰竭、尿毒症等严重后果，严重影响患者的生命质量和寿命。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糖尿病合并肾脏疾病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糖尿病合并神经病变是糖尿病最常见的并发症之一，会影响患者的神经系统功能。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糖尿病合并神经病变包括周围神经病变、自主神经病变等，这些病变会导致患者神经系统功能受损、感觉异常、运动障碍等症状，严重影响患者的生命质量。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糖尿病合并神经病变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糖尿病合并视网膜病变是糖尿病最常见的微血管并发症之一，会导致患者视力受损甚至失明。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糖尿病合并视网膜病变包括视网膜血管病变、黄斑病变等，这些病变会导致视网膜出血、水肿、渗出等症状，严重影响患者的视力。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糖尿病合并视网膜病变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糖尿病合并疾病的诊断与治疗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https://d.book118.com/708011110116006034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2024-09-13T06:36:10.025</cp:lastPrinted>
  <dcterms:created xsi:type="dcterms:W3CDTF">2024-09-12T22:36:10Z</dcterms:created>
  <dcterms:modified xsi:type="dcterms:W3CDTF">2024-09-12T22:36:12Z</dcterms:modified>
</cp:coreProperties>
</file>