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25CF1-2A65-4AFC-9541-77D78A96F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ED155-B382-4EBD-8D29-F3C5EC8F9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9B445-6139-408E-B568-08E1DC324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88DDA-12A4-44B5-8BCD-AC2915520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641DD8-DBBD-4225-B1D7-A8F7DC9A3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26337-C343-4607-B7D5-A02EAB569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A59DE8-A3CA-472C-9B3D-0FAF709D7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A938A-58F3-4AB6-BC92-8EF7D9719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371E8-DA7C-4FE4-9DC7-B45FAE0FC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8F700-10C7-4330-8EBB-DC8988FC9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D6136-372E-468A-8B72-D0D5C83EE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20170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夜班管理中的员工沟通技巧和礼仪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团队协作与互助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应对夜班压力与疲劳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提高夜班员工满意度与忠诚度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通过有效的沟通技巧和礼仪，促进夜班员工之间的协作，提高工作效率。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提高夜班工作效率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保障员工身心健康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关注夜班员工的身心健康，通过合理的沟通和礼仪减轻工作压力，增强工作满意度。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展现企业对夜班员工的关怀和尊重，提升企业形象和员工忠诚度。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夜班工作时间与常规工作时间不同步，可能导致沟通不畅和协作困难。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时间差异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夜班工作可能面临更高的工作压力，需要员工具备更强的自我调节能力。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夜班员工可能感到与常规工作时间的员工存在社交隔离，需要加强团队凝聚力。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社交隔离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夜班管理的挑战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在夜班管理中，员工之间应积极倾听对方的意见和反馈，给予充分的关注。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理解对方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通过倾听，努力理解对方的立场、需求和感受，建立良好的沟通基础。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鼓励表达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鼓励员工表达自己的看法和建议，创造开放、包容的沟通氛围。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在夜班管理中，员工应使用清晰、准确的语言表达自己的意思，避免模棱两可或含糊不清的表达。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选择适当的词汇和语气，确保信息传达的准确性和有效性。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用词恰当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保持冷静和理性，避免情绪化的言辞和行为，确保沟通的顺利进行。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表达清晰与准确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通过诚实、可靠的行为建立信任，促进员工之间的顺畅沟通。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尊重不同背景和文化的员工，避免因差异而产生的沟通障碍。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对员工的沟通给予及时反馈，确保信息的准确传递和理解。同时，鼓励员工提出问题和建议，以便及时解决潜在的沟通障碍。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避免沟通障碍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礼仪规范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夜班员工需保持衣物干净整洁，避免穿着破旧或带有污渍的衣物。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穿着整洁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根据行业和公司要求，选择合适的专业服装，如制服、工作服或商务休闲装。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专业着装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可佩戴简约的配饰，如手表、皮带等，以展现专业和细致的形象。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适当的配饰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着装整洁与专业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仪容整洁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注意个人卫生，保持面部、手部清洁，发型整齐，避免浓重的异味。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举止得体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行为举止应稳重、大方，避免过于随意或轻浮的举动。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精神饱满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夜班员工需保持良好的精神状态，展现积极、专注的工作态度。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保持良好形象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保持适当距离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在与同事和客户交往时，保持适当的社交距离，避免过于亲密或疏远的行为。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不随意透露或讨论同事和客户的个人信息，包括联系方式、家庭情况等。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注意言辞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避免使用冒犯性或歧视性的言辞，尊重不同背景和文化的同事和客户。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尊重他人隐私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团队协作与互助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https://d.book118.com/708012017011006024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2024-08-30T22:56:37.025</cp:lastPrinted>
  <dcterms:created xsi:type="dcterms:W3CDTF">2024-08-30T14:56:37Z</dcterms:created>
  <dcterms:modified xsi:type="dcterms:W3CDTF">2024-08-30T14:56:39Z</dcterms:modified>
</cp:coreProperties>
</file>