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ECB4F-0D89-4EB0-A415-0A3C2FC21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424B4-6358-4A8B-9F11-D5629F71C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BAFA6-55B0-4940-B029-1CB6D6E74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56494-9E8D-4BD0-B234-848784608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67CF1-0D27-45B5-BF98-9A0F7EDA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AB955-04A1-4B7A-83F0-E556A1958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D1A5E-57A6-49BD-88F5-636CE0022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2C228-5C5B-4381-BE5B-0CEB62FCF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E611A-982C-4CCD-8C4D-E1A191663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78372-F092-47E5-866F-A78F2031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D53A5-9ABA-4EE6-AD7F-9AC901612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2103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医学影像和远程诊断设备安装和使用指南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设备概述与选型建议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安装前准备工作与注意事项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设备安装与调试过程详解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使用方法与操作指南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法规政策与行业标准解读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设备概述与选型建议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医学影像设备简介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医学影像设备是指利用不同物理原理，对人体内部结构和功能进行非侵入性成像的设备。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常见的医学影像设备包括X射线机、CT扫描仪、MRI扫描仪、超声诊断仪等。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医学影像设备在临床诊断和治疗中发挥着重要作用，能够提供高质量的图像和数据，帮助医生做出准确的诊断和治疗方案。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常见的远程诊断设备包括远程心电监测仪、远程血压监测仪、远程胎心监测仪等。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远程诊断设备能够突破地域限制，为患者提供更加及时和专业的医疗服务。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远程诊断设备是指通过网络或其他通信手段，将医学影像数据传输到远程医疗中心进行分析和诊断的设备。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远程诊断设备简介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根据医疗机构的实际需求和预算，选择适合的设备类型和品牌。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对于远程诊断设备，应确保数据传输的安全性和稳定性，选择具有加密传输和容错机制的设备。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设备选型原则与建议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优先选择具有高清成像、低辐射剂量、快速扫描等优点的设备。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考虑设备的可升级性和兼容性，以便在未来能够与其他医疗信息系统进行集成。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在医学影像设备领域，主流品牌包括西门子、通用电气、飞利浦、东芝等。不同品牌的设备在成像质量、扫描速度、操作便捷性等方面存在差异。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在选型时，建议医疗机构根据自身需求和预算，对不同品牌和型号的设备进行综合评估，选择最适合的设备。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在远程诊断设备领域，主流品牌包括华为、中兴、迈瑞等。不同品牌的设备在数据传输速度、稳定性、安全性等方面有所不同。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市场主流品牌及型号对比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安装前准备工作与注意事项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选择干燥、通风良好的室内环境，避免潮湿、高温或寒冷环境对设备造成不良影响。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根据设备尺寸和重量，合理规划设备放置空间，确保设备稳定、安全地放置。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考虑设备使用过程中的噪音、辐射等因素，选择对周围环境及人员影响最小的场地。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场地选择与布局规划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确保设备接入的电源稳定可靠，符合设备要求的电压和频率标准。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为设备配置专用的网络接口和带宽，确保数据传输的稳定性和实时性。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根据需要，为设备配置相应的数据存储和备份设施，确保数据安全。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24" r="155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电源、网络等基础设施配置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操作人员培训与资质要求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对操作人员进行专业培训，使其熟练掌握设备的操作技能和维护知识。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操作人员应具备相应的医学影像学知识，能够准确理解和分析医学影像数据。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操作人员需通过相关考核，获得相应的资质证书后方可上岗操作。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定期对设备进行安全检查和维护保养，确保设备处于良好状态。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为设备配置相应的安全防护设施，如防护罩、警示标识等，确保人员和设备安全。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制定设备故障应急预案，明确故障处理流程和相关责任人，确保故障得到及时处理。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安全防护措施及应急预案制定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设备安装与调试过程详解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确定设备安装位置，确保环境符合设备要求。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连接电源线和信号线，确保接线正确无误。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医学影像设备安装步骤及注意事项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开机启动设备，进行系统初始化设置。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安装医学影像软件，配置相关参数。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医学影像设备安装步骤及注意事项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安装位置应避免阳光直射和潮湿环境。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电源线和信号线应避免受到挤压或损坏。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在专业人员指导下进行安装和调试。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98" r="1619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医学影像设备安装步骤及注意事项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远程诊断设备安装步骤及注意事项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确定设备安装位置，确保网络通畅。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连接电源线和网线，确保接线正确无误。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开机启动设备，进行系统初始化设置。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安装远程诊断软件，配置相关参数。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远程诊断设备安装步骤及注意事项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确保网络环境稳定可靠，避免数据传输中断。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电源线和网线应避免受到挤压或损坏。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在专业人员指导下进行安装和调试。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远程诊断设备安装步骤及注意事项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https://d.book118.com/708012103031006035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2024-09-13T22:08:20.338</cp:lastPrinted>
  <dcterms:created xsi:type="dcterms:W3CDTF">2024-09-13T14:08:20Z</dcterms:created>
  <dcterms:modified xsi:type="dcterms:W3CDTF">2024-09-13T14:08:22Z</dcterms:modified>
</cp:coreProperties>
</file>