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EE2DCA-9C00-4D43-A6A4-03D2E3DC7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C8078-A14E-4D9C-AA5B-02204C829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0DFB5C-F084-4470-8428-A1EEFB8BD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0AE2B9-489B-4660-903C-3DC9D2525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822221-D500-4CA9-83E2-7BE58756D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31C7D3-3DE3-4000-84CE-8089F7F56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A32EC1-12EC-4019-A0E8-478A1FC46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6DDDB-6E18-443C-83C6-DC554F135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52A944-A2BD-4AF4-ADAA-25214AE24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98B81-2E1A-41BE-BA03-C3DEA5EC0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811161-0DFC-42FF-A968-668584A89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12103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小儿腹泻推拿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小儿腹泻的推拿疗法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小儿腹泻的常见问题与解答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50" r="275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小儿腹泻是一种常见的消化系统疾病，主要发生在2岁以下的儿童。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腹泻、呕吐、腹痛、发热、食欲不振等。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555" b="955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感染、过敏、乳糖不耐受、食物不耐受等。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肠道黏膜受损，消化功能紊乱，水分和电解质丢失。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根据症状和实验室检查进行诊断。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鉴别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与其他消化系统疾病进行鉴别，如肠套叠、肠梗阻等。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诊断与鉴别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小儿腹泻的推拿疗法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819" b="288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推拿的基本知识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推拿是一种通过手法按摩来治疗疾病的自然疗法，它利用外力刺激穴位和经络，调节身体内部的气血运行，从而达到治疗疾病的目的。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推拿原理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推拿通过刺激穴位和经络，可以调节人体的气血运行，改善身体机能，增强身体免疫力，从而达到治疗疾病的效果。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推拿历史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推拿疗法起源于中国古代，经过长期实践和发展，已经成为一种独特的医疗方法，被广泛应用于临床治疗。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用拇指和食指捏住皮肤，轻轻提起并向后拉动。力度要适中，以局部发热为度。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用手指或手掌在穴位上做环形揉动，力度要轻柔，以局部发热为度。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用手指或手掌在穴位上做直线推动，可以单方向或来回推动。力度要适中，以局部发热为度。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用手指或手掌在穴位上做环形按摩，力度要适中，以局部发热为度。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揉法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摩法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捏法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推拿的手法与技巧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在推拿前要确保小儿没有发热、皮肤破损等情况；推拿时要保持室内温暖，避免小儿受凉；推拿后要注意清洁卫生，避免感染。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对于一些急性传染病、皮肤破损、血液病等疾病，推拿疗法并不适用；对于一些特殊情况，如小儿哭闹不止、过度疲劳等，也不宜进行推拿治疗。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禁忌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推拿的注意事项与禁忌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小儿腹泻的预防与护理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https://d.book118.com/708012103106006024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2024-08-31T22:11:53.257</cp:lastPrinted>
  <dcterms:created xsi:type="dcterms:W3CDTF">2024-08-31T14:11:53Z</dcterms:created>
  <dcterms:modified xsi:type="dcterms:W3CDTF">2024-08-31T14:11:55Z</dcterms:modified>
</cp:coreProperties>
</file>