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61575-5401-4567-9A11-EFA9D08D8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19C98-91C8-4B2B-8678-A5223DD51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4EA79-FE8F-4CCE-9F2D-A3356B2A3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A88B9-AFCE-4FFC-A3A2-7A6FCFE20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F6ABBC-2F34-4ECB-B546-808497E26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C46237-CCE5-4651-A9E7-79AC9F26F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978569-EFC6-492C-9290-4BF1B1625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5F857-8DA3-4271-ADE4-E77A4F529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13B30-0FA2-4AC8-9857-04FB2D868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A250B-47EC-42B6-B1B4-35EB7A036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42B01-8496-48AF-9047-FBDD4EAE3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1214202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银行客户精准营销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精准营销的定义与特点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银行客户精准营销的策略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银行客户精准营销的实施步骤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23" r="369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是指通过数据分析、客户细分和个性化策略，将营销信息准确地传递给目标客户，从而提高营销效果和客户满意度。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银行客户具有高度的个性化需求，同时对服务质量和安全性要求极高，因此精准营销在银行业具有重要意义。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银行客户的特点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873" b="78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通过精准的营销策略，银行可以更好地满足客户需求，提高客户满意度和忠诚度。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提升营销效果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精准营销能够减少无效的广告投放和宣传，降低营销成本，同时提高营销效果和回报率。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增强竞争优势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在银行业竞争激烈的背景下，精准营销能够帮助银行更好地了解客户需求，提供差异化的服务和产品，从而增强竞争优势。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精准营销的定义与特点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精准营销是指通过数据分析、挖掘和预测技术，对客户进行细分，并针对不同客户群体制定个性化的营销策略，实现更高效、精准的营销效果。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精准营销的核心在于对客户数据的收集、整合和分析，以及利用这些数据来制定个性化的营销策略。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精准营销注重个性化，针对不同客户群体制定不同的营销策略，满足客户的个性化需求。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精准营销以数据为基础，通过数据分析来了解客户需求、偏好和行为特征，从而制定更精准的营销策略。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精准营销能够提高营销效率和效果，降低营销成本，实现更高效的资源利用。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449" r="1844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通过个性化、精准的营销策略，满足客户的个性化需求，提高客户满意度和忠诚度。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精准营销能够提高营销效果，降低营销成本，实现更高效的资源利用。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提高营销效果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精准营销能够帮助银行在激烈的市场竞争中脱颖而出，吸引更多优质客户。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通过精准营销，银行能够更好地了解客户需求和行为特征，优化客户关系管理，提高客户满意度和忠诚度。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优化客户关系管理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精准营销的优势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银行客户精准营销的策略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客户价值评估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根据客户贡献度、忠诚度、风险承受能力等指标，对客户进行价值评估，为后续的营销策略提供依据。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通过数据分析，了解客户的年龄、性别、职业、收入等基本信息，以及消费习惯、投资偏好等行为特征，构建完整的客户画像。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通过分析客户的交易数据、咨询记录等，预测客户未来的需求和潜在需求，提前布局营销策略。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73" r="1467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数据驱动的客户洞察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根据客户的个人情况和需求，推荐适合的产品和服务，如理财、贷款、保险等。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定制化产品推荐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个性化服务体验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互动式营销内容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提供一对一的专业顾问服务，根据客户的个性化需求，提供定制化的服务体验。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通过互动式营销内容，吸引客户的参与和兴趣，如优惠券、抽奖活动、知识问答等。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个性化的营销内容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利用互联网和移动设备，通过银行官网、手机银行、社交媒体等渠道进行营销。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417" r="1341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利用实体网点、宣传单页、户外广告等传统渠道进行营销。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与其他行业的企业合作，共同开展营销活动，扩大品牌知名度和市场份额。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多元化的营销渠道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https://d.book118.com/708012142021006034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2024-09-12T09:07:41.124</cp:lastPrinted>
  <dcterms:created xsi:type="dcterms:W3CDTF">2024-09-12T01:07:41Z</dcterms:created>
  <dcterms:modified xsi:type="dcterms:W3CDTF">2024-09-12T01:07:43Z</dcterms:modified>
</cp:coreProperties>
</file>