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7C86C-F389-4B63-B11C-6BB198686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0B30F-8FC1-4B3C-80B2-936F97AD7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C0127-C540-4085-AE53-229D55ACF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58B5A-2F39-428A-BEC9-FD6F2194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BA4B9-E24E-41AA-A9E9-CB8B1B76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EC4EE-03A9-4FF8-9722-19F221B2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5133F-8640-43E1-9EF5-B6050345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DC81E-7726-484B-A27A-26066CD7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1DEAC-7170-493A-99EF-64CFC968A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5AF24-4CB0-46E8-9138-82A437C8A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86D0-988E-4F2D-AFB8-B1CC5F63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3070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老年协会相关护理课件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老年人的生理与心理特点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老年人的常见疾病与护理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老年人的日常生活护理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老年人的心理护理与支持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老年护理的未来展望与挑战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老年护理是为老年人提供全面、专业的护理服务，以满足其身体、心理和社会方面的需求。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提高老年人的生活质量，促进其身心健康，使他们能够独立生活并融入社会。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满足老年人的基本需求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随着年龄的增长，老年人的身体和心理状况逐渐发生变化，需要更多的护理和关怀。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提高老年人的生活质量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通过提供专业的护理服务，可以帮助老年人解决生活中的困难，提高其生活质量。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专业的老年护理服务可以为家庭成员提供支持和帮助，减轻其负担。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27" b="167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随着老龄化社会的加速发展，老年护理服务需要更加专业化和精细化。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社区护理成为老年护理的重要发展方向，为老年人提供更加便捷、贴心的服务。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家庭护理逐渐受到重视，为老年人提供更加温馨、舒适的护理环境。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利用现代科技手段，如智能家居、远程监测等，为老年人提供更加智能化、高效的护理服务。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老年人的生理与心理特点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随着年龄的增长，老年人的身体机能逐渐下降，包括肌肉萎缩、关节僵硬、心肺功能减弱等。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感知能力减退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33" b="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老年人的听觉、视觉、味觉等感知能力逐渐减退，影响他们对环境的认知和适应。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老年人的免疫系统功能下降，容易感染疾病，且恢复期较长。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老年人容易出现情绪波动，如焦虑、抑郁、孤独等，与生活环境、社交圈子等有关。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随着年龄的增长，老年人可能会出现记忆力减退的现象，影响他们的学习和记忆能力。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老年人通常有自己的一套兴趣爱好，如书法、绘画、园艺等，有助于调节情绪和保持心理健康。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随着退休和家庭结构的变化，老年人的社会角色逐渐从职业人士转变为家庭成员和社区居民。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老年人需要适应生活状态的改变，合理安排时间、保持健康的生活方式，如规律作息、适量运动等。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生活状态调整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老年人需要保持与他人的交流和互动，建立和维护社交圈子，以缓解孤独感和提高生活质量。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社交圈子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老年人的社会角色与生活状态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老年人的常见疾病与护理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26" r="239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心血管疾病是老年人最常见的疾病之一，需要特别关注和护理。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包括冠心病、高血压、心衰等，这些疾病容易导致老年人出现呼吸困难、心悸、胸闷等症状。护理上需要注意保持室内空气流通、避免过度劳累和情绪激动，同时要定期监测血压、心率等指标，及时发现并处理异常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糖尿病是老年人的常见慢性病之一，需要长期控制血糖水平。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糖尿病会导致老年人出现多饮、多尿、口渴等症状，长期控制血糖水平需要合理饮食、适当运动和药物治疗。护理上需要注意定期监测血糖水平，保持血糖稳定，同时要关注老年人的营养状况和心理健康。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关节炎是老年人常见的关节疾病，会导致关节疼痛、僵硬等症状。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关节炎的护理需要注意保持关节活动度、减轻疼痛和预防关节畸形。护理措施包括热敷、按摩、适当运动等，同时要关注老年人的心理状况，及时给予心理支持和疏导。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37" r="124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关节炎与护理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https://d.book118.com/708013070127006026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2024-09-04T08:31:06.453</cp:lastPrinted>
  <dcterms:created xsi:type="dcterms:W3CDTF">2024-09-04T00:31:06Z</dcterms:created>
  <dcterms:modified xsi:type="dcterms:W3CDTF">2024-09-04T00:31:08Z</dcterms:modified>
</cp:coreProperties>
</file>