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04214-1F81-40AD-B3EA-1F5DB5D7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8B36C-D33C-4DB8-90DF-D22FCF87C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DD6B2-25FC-4E1E-AE04-D4E3B6EB0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2C376-D52F-4770-A08E-852CFD44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FDC65E-91ED-4D82-A8D2-3ADBB4F0D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632F78-1607-4C78-9BEA-9621A7D91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A6C2AB-88E6-4785-BEBB-2C73F1D6C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BB455-CB01-4EC6-A56C-94793A551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05783-6F88-4372-ABAE-B52D8A13C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68E81-4004-4EEF-9F48-9DFD7DF95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7FA49-7CDE-4C8F-89DE-51E249A3E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4002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供应商管理资料汇集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供应商基本信息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供应商合作与协议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供应商风险管理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3" r="337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指供应商在工商注册登记时所使用的名称。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指供应商在工商注册登记时所填写的经营场所地址。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注册地址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公司名称与注册地址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法定代表人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指供应商公司的法定代表人姓名。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包括法定代表人的联系电话、电子邮件等联系方式。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法定代表人及联系方式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指供应商在工商注册登记后取得的营业执照，包括统一社会信用代码、注册资本、经营范围等信息。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指供应商取得的特定行业或领域的资质认证证书，如ISO9001质量管理体系认证、ISO14001环境管理体系认证等。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营业执照与资质证书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资质证书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营业执照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指供应商所从事的业务领域和范围，如生产制造、销售代理、技术服务等。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指供应商生产和销售的主要产品或服务，包括产品名称、规格型号、性能指标等信息。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业务范围及主要产品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评估供应商的技术实力，包括研发能力、技术创新能力、生产工艺等。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评估供应商的服务水平，包括售前服务、售后服务、技术支持等。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评估供应商的交货准时率、交货周期、生产灵活性等。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评估供应商的产品质量，包括产品合格率、退货率、客户投诉率等。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对供应商的价格水平进行评估，包括产品价格、运费、折扣等。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现场考察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对供应商进行现场考察，了解生产现场、设备状况、员工素质等。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制定评估计划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明确评估目标、范围、方法和时间表。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收集供应商的相关资料，如公司简介、产品目录、质量认证等。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评估分析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根据评估标准对收集的信息和现场考察结果进行分析。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编写评估报告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将分析结果汇总成评估报告，供决策层参考。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将各项评估指标的结果进行汇总，形成综合评分。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评估结果汇总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对评估结果进行深入分析，找出供应商的优势和不足。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针对供应商存在的问题进行诊断，提出改进建议。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评估结果汇总与分析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优先选择综合评分高的供应商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综合评分高的供应商在质量、价格、交货期等方面表现较好，应优先考虑。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考虑供应商的特长和优势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根据采购需求，选择具有特长和优势的供应商，如某些特定领域的专家或具有独特技术的供应商。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与优秀的供应商建立长期合作关系，确保采购的稳定性和持续性。同时，通过长期合作，双方可以共同改进和提高产品质量和服务水平。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供应商合作与协议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312" r="12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根据业务需求，选择合适的合作模式，如独家供应、非独家供应、联合开发等。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根据合作模式和业务特点，选择合适的协议类型，如采购协议、供应协议、技术开发协议等。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合作模式与协议类型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协议条款与细则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明确供应商在产品质量、交货期、售后服务等方面的义务。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明确采购商在付款、验收、保密等方面的义务。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规定产品价格、付款方式、付款期限等。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规定双方违约时的责任承担方式，如违约金、赔偿损失等。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供应商义务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采购商义务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价格与付款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违约责任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合作期限与续约条件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合作期限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根据业务需求，设定合理的合作期限，如一年、三年等。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续约条件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规定合作期满后的续约条件，如双方同意、提前通知等。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https://d.book118.com/708014002126006026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2024-09-04T08:00:20.286</cp:lastPrinted>
  <dcterms:created xsi:type="dcterms:W3CDTF">2024-09-04T00:00:20Z</dcterms:created>
  <dcterms:modified xsi:type="dcterms:W3CDTF">2024-09-04T00:00:22Z</dcterms:modified>
</cp:coreProperties>
</file>