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380250F-3239-4642-AA89-31AF12EB98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62CBC9-74FA-4B72-8E19-F703E8BA62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6421F40-98BA-4B77-BC7E-FF53D0C24D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A01F8DF-EA45-435E-9DEB-BF3664E25D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CA93EC0-107E-4ED1-925C-F0783585B24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1FC9E04-9745-4D7D-A532-1A34B46158C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82A8F0F-53D0-4FE0-AE3C-EE7FF443CFD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7FCD0C-7326-4FFC-9D7A-A8CADE2E5B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28F47E-2A38-4336-BD1E-A1389995B5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40C155-A0A6-4CF9-9860-3E941200B2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AA4B15-37AD-4085-9A76-625EEB68B0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8014013126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1826" y="1169431"/>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STSong"/>
                <a:ea typeface="STSong"/>
                <a:cs typeface="STSong"/>
              </a:rPr>
              <a:t>脑梗死护理常规课件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366247" y="1450250"/>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脑梗死概述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脑梗死患者的日常护理</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急性脑梗死的急救护理</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脑梗死患者的家庭护理</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脑梗死患者的健康教育</a:t>
            </a:r>
          </a:p>
        </p:txBody>
      </p:sp>
      <p:sp>
        <p:nvSpPr>
          <p:cNvPr id="4" name="TextBox 4"/>
          <p:cNvSpPr txBox="1"/>
          <p:nvPr/>
        </p:nvSpPr>
        <p:spPr>
          <a:xfrm>
            <a:off x="980845" y="1857940"/>
            <a:ext cx="2611755"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100000"/>
                  </a:schemeClr>
                </a:solidFill>
                <a:latin typeface="STSong"/>
                <a:ea typeface="STSong"/>
                <a:cs typeface="STSong"/>
              </a:rPr>
              <a:t>目录</a:t>
            </a:r>
          </a:p>
        </p:txBody>
      </p:sp>
      <p:sp>
        <p:nvSpPr>
          <p:cNvPr id="5" name="TextBox 5"/>
          <p:cNvSpPr txBox="1"/>
          <p:nvPr/>
        </p:nvSpPr>
        <p:spPr>
          <a:xfrm>
            <a:off x="1013810" y="2892743"/>
            <a:ext cx="4606596"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4">
                    <a:alpha val="100000"/>
                  </a:schemeClr>
                </a:solidFill>
                <a:latin typeface="STSong"/>
                <a:ea typeface="STSong"/>
                <a:cs typeface="STSong"/>
              </a:rPr>
              <a:t>CONTENT</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脑梗死概述</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24" r="3252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脑梗死是由于脑部血液供应障碍，缺血、缺氧引起的局限性脑组织的缺血性坏死或软化。</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根据发病机制和病因，脑梗死可分为动脉硬化性脑梗死、脑栓塞和腔隙性脑梗死等。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570" b="1157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脑梗死的常见病因包括动脉粥样硬化、高血压、糖尿病、高血脂等，此外，心脏疾病、血压波动、血液动力学改变等因素也可能导致脑梗死。</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脑梗死发生时，相应的脑组织会因为缺血、缺氧而发生坏死，导致神经功能缺损，出现相应的临床症状。</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病理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脑梗死的常见症状包括偏瘫、偏身感觉障碍、失语、共济失调等，严重时可出现昏迷甚至死亡。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脑梗死的诊断主要依靠临床表现和影像学检查，如头颅CT或MRI。同时，还需要进行相关实验室检查，以明确病因和制定治疗方案。</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脑梗死患者的日常护理</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156" r="2515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合理饮食对脑梗死患者的康复至关重要，需注意营养均衡、低盐低脂、易消化。</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根据患者的病情和医生的建议，制定个性化的饮食计划。选择富含优质蛋白质、维生素和矿物质的食物，如瘦肉、鱼类、蔬菜和水果。控制盐和脂肪的摄入，避免高胆固醇食物。保持适当的饮水量，预防脱水。</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饮食护理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适当的运动和康复训练有助于改善脑梗死患者的肢体功能和日常生活能力。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医生的指导下，根据患者的病情和康复进度，制定个性化的运动和康复训练计划。鼓励患者进行适量的有氧运动，如散步、慢跑、骑车等。同时进行针对性的肢体训练，如关节活动、肌肉力量训练等。注意运动过程中的安全，避免过度疲劳。</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运动与康复训练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583" r="85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脑梗死患者可能面临心理压力和沟通障碍，心理护理与沟通有助于提高患者的自信心和生活质量。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关注患者的心理状态，提供心理支持和疏导。与患者进行耐心、细致的沟通，了解其需求和困惑，鼓励患者表达自己的感受。同时，教授患者及家属有效的沟通技巧，如使用简单的手势、图片、书写等方式进行交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心理护理与沟通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预防并发症是脑梗死患者护理的重要环节，需注意预防肺部感染、褥疮、下肢静脉血栓等常见并发症。</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保持室内空气流通，定期为患者翻身、拍背，预防肺部感染。定期检查皮肤状况，保持皮肤清洁干燥，预防褥疮。根据患者的具体情况，制定个性化的下床活动计划，预防下肢静脉血栓。同时，密切监测患者的生命体征和病情变化，及时发现并处理任何异常情况。</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预防并发症的护理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https://d.book118.com/708014013126006026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3283D"/>
      </a:dk1>
      <a:lt1>
        <a:srgbClr val="F4F7FF"/>
      </a:lt1>
      <a:dk2>
        <a:srgbClr val="36324A"/>
      </a:dk2>
      <a:lt2>
        <a:srgbClr val="FFFFFF"/>
      </a:lt2>
      <a:accent1>
        <a:srgbClr val="485077"/>
      </a:accent1>
      <a:accent2>
        <a:srgbClr val="6382AD"/>
      </a:accent2>
      <a:accent3>
        <a:srgbClr val="757294"/>
      </a:accent3>
      <a:accent4>
        <a:srgbClr val="93AFCE"/>
      </a:accent4>
      <a:accent5>
        <a:srgbClr val="7186AF"/>
      </a:accent5>
      <a:accent6>
        <a:srgbClr val="AD99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12</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12</vt:i4>
      </vt:variant>
    </vt:vector>
  </HeadingPairs>
  <TitlesOfParts>
    <vt:vector baseType="lpstr" size="18">
      <vt:lpstr>Arial</vt:lpstr>
      <vt:lpstr>Calibri</vt:lpstr>
      <vt:lpstr>STSong</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2024-09-04T08:00:22.508</cp:lastPrinted>
  <dcterms:created xsi:type="dcterms:W3CDTF">2024-09-04T00:00:22Z</dcterms:created>
  <dcterms:modified xsi:type="dcterms:W3CDTF">2024-09-04T00:00:24Z</dcterms:modified>
</cp:coreProperties>
</file>