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9BB11-EAB6-4974-A415-C953B3D0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6B63E-F99A-4299-83FC-E918BB8F5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F0370-9714-48D7-9EB7-B493201D3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ABEB9-52CA-4033-BE42-520B19136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6EBD0-FEE2-4626-834E-C88F4B9FC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ABB025-2047-46F0-B8B4-48F1E7676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E1A2E-ED6C-44F5-B3F9-71A03634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F46B3-768C-4D8A-8EB5-F90AF4E74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C6E51-C44A-4CC6-ADE4-AB19CBC72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3D8BE-47EE-45C7-B61C-4FDB34E6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489FE-C3A4-4A0F-87A2-A59A8E39C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4140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Excel费用计划差异分析教程和实例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Excel费用计划基础知识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费用计划差异分析方法论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Excel在费用计划差异分析中的应用实例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Excel高级功能在差异分析中的应用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通过费用计划差异分析，企业可以及时识别实际费用与预算之间的差异，从而采取有效控制措施。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差异分析结果可以为企业决策者提供数据支持，以便调整策略或制定新的预算计划。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费用计划差异分析可作为评估企业、部门或个人绩效的依据，衡量其费用控制能力和预算执行情况。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本教程将介绍如何进行费用计划差异分析，包括数据收集、处理、分析和结果呈现等步骤。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通过具体案例，展示费用计划差异分析的实际应用，帮助读者更好地理解和掌握分析方法。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实例说明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读者通过本教程和实例的学习，应能够独立完成费用计划差异分析，并为企业决策提供支持。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教程和实例概述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Excel费用计划基础知识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76" r="28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费用计划是企业或个人为实现特定目标而预先制定的支出预算，用于规划和控制成本。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费用计划定义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通过费用计划，可以合理分配资源，确保资金的有效利用，降低不必要的支出，提高经济效益。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费用计划作用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费用计划概念及作用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Excel在费用计划中的应用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数据录入与整理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利用Excel的数据录入功能，可以快速整理费用计划相关的各类数据。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公式与函数应用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Excel提供丰富的公式和函数，可以进行复杂的数据计算和分析，如求和、平均值、条件格式等。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通过Excel的图表功能，可以将费用计划数据以直观、易懂的图形展示出来，便于分析和决策。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关键术语和概念解析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指预先设定的费用计划总额，用于控制实际支出。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指在实际经营过程中发生的各项费用支出。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对预算和实际支出进行比较，找出差异原因并进行分析的过程。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根据费用的性质和用途进行的分类，如人工费、材料费、管理费等。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实际支出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费用类别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费用计划差异分析方法论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制定费用计划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明确费用的预算、使用范围和时间安排等。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将实际费用与计划费用进行比较，计算出差异额和差异率。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根据差异分析结果，制定相应的改进措施，优化费用管理。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差异分析是通过比较实际费用与计划费用之间的差异，揭示费用执行过程中的问题和原因，为管理决策提供依据。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收集实际费用数据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记录实际发生的费用，包括各项明细和总额。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分析差异原因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对差异进行深入分析，找出产生差异的具体原因。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差异分析原理及步骤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预算超支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预算节约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时间性差异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结构性差异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常见差异类型及原因探讨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实际费用超过预算计划，可能原因包括预算编制不准确、费用控制不力等。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实际费用低于预算计划，可能原因包括预算编制过于宽松、实际执行效率高等。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费用发生的时间与计划不符，可能原因包括项目进度延误、季节性因素等。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费用构成与计划不符，可能原因包括需求变更、采购策略调整等。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https://d.book118.com/708014140034006032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2024-09-09T14:22:15.174</cp:lastPrinted>
  <dcterms:created xsi:type="dcterms:W3CDTF">2024-09-09T06:22:15Z</dcterms:created>
  <dcterms:modified xsi:type="dcterms:W3CDTF">2024-09-09T06:22:17Z</dcterms:modified>
</cp:coreProperties>
</file>