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BA691-C7A1-40CF-A247-D90510592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37218-E489-49E5-B9A0-45028984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A9DF8-4F09-4E7C-B765-4A9815571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1CB66-4E97-46A2-9A2F-E32CA8A58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489E97-7635-4F22-ABC4-CAAD08FDA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DBB36F-C4F8-4115-993F-9C8206DCF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23D53-72D4-4CDE-BB38-8B2148DBA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BB280-5C0C-4001-8B18-2DBABE204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F7B54-BBB7-4856-A4DF-B9A1427CD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37C7D-895C-44B2-A232-D16FA2FFE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81403-0538-4068-BB6E-C5BD3EDC3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5013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慢性病的预防控制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慢性病的主要类型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慢性病的危险因素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慢性病的预防策略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慢性病的管理和控制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国际经验和案例分享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63" r="250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慢性病是一种长期存在的疾病状态，通常不会自发缓解，需要长期治疗和管理。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慢性病通常具有病程长、病因复杂、病变累积、难以治愈等特点，对患者的生理、心理和社会等方面产生深远影响。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50" b="104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慢性病的流行病学特征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慢性病发病率高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慢性病在人群中的发病率较高，是全球范围内的主要疾病负担。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慢性病死亡率高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慢性病导致的死亡占全球总死亡人数的比例很高，是导致死亡的主要原因之一。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慢性病的危险因素主要包括不健康的生活方式、环境因素、遗传因素等，这些危险因素的控制对于预防和控制慢性病具有重要意义。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慢性病给社会带来了巨大的负担，包括医疗费用、失能失智、劳动力损失等方面。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社会负担沉重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健康不平等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慢性病对经济发展也产生了负面影响，如降低劳动生产率、增加企业医疗负担等。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慢性病在贫困和弱势群体中的发病率更高，加剧了健康不平等的现象。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慢性病对社会和经济的影响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慢性病的主要类型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心血管疾病是常见的慢性病之一，包括冠心病、心肌梗死和中风等。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心血管疾病的发生与长期高血压、高血脂、吸烟、缺乏运动等因素有关，预防控制心血管疾病需要从改善生活方式和长期控制危险因素入手。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糖尿病是一种常见的慢性代谢性疾病，表现为血糖升高。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糖尿病的发生与遗传、肥胖、不良饮食习惯、缺乏运动等因素有关，预防控制糖尿病需要保持健康的生活方式，控制体重和血糖水平。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癌症是一种常见的慢性疾病，由细胞异常增生引起。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癌症的发生与多种因素有关，包括遗传、环境、生活习惯等，预防癌症需要避免或减少暴露于致癌因素，早期发现和治疗也是控制癌症的重要手段。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813" r="19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慢性呼吸道疾病包括慢性阻塞性肺病、哮喘和慢性鼻炎等。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慢性呼吸道疾病的发生与长期吸烟、空气污染、过敏原暴露等因素有关，预防和控制慢性呼吸道疾病需要改善环境质量，减少暴露于有害因素。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慢性呼吸道疾病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精神疾病是一类复杂的慢性疾病，包括抑郁症、焦虑症和心理障碍等。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精神疾病的发生与遗传、环境、生活事件等多种因素有关，预防和控制精神疾病需要早期发现和治疗，同时改善社会环境和个人心理状态也是重要的措施。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慢性病的危险因素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长期缺乏运动会导致身体机能下降，增加慢性病的风险。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833" b="8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摄入过多的高热量、高脂肪、高盐、高糖食物，缺乏蔬菜、水果等营养素，易引发慢性病。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吸烟和过量饮酒会损害身体健康，增加慢性病的风险。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某些慢性病具有明显的家族聚集性，家族成员中有慢性病患者的人群患病风险较高。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家族病史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某些基因突变会导致身体机能异常，增加慢性病的风险。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水质污染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饮用不洁水会增加消化道慢性病的风险。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长期暴露于污染的空气环境中会增加呼吸系统慢性病的风险。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长期接触有害物质或处于不良工作环境中会增加慢性病的风险。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208" r="4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750" r="15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917" b="2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https://d.book118.com/708015013140006037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2024-09-18T00:45:50.262</cp:lastPrinted>
  <dcterms:created xsi:type="dcterms:W3CDTF">2024-09-17T16:45:50Z</dcterms:created>
  <dcterms:modified xsi:type="dcterms:W3CDTF">2024-09-17T16:45:52Z</dcterms:modified>
</cp:coreProperties>
</file>