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DBEE5-1719-4065-BFF3-47051DA26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70838-A5C5-4400-B329-B9B03D6F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345D-0CAE-4488-AC2C-ECA51934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8A68A-1E41-46FC-AFF0-E39A0D33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61396-26EC-451A-83C6-C17DE194E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B13E8-2D6E-4AB1-8AD6-1EAD23455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F258D-F166-4C29-8A0B-E2DB264A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1B4A7-C268-4B18-A375-4D6A9320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C0645-F501-4C63-BD2F-90B2C5CE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FB77-13E4-43AF-B7AF-CACA9260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B2691-50CA-489D-95B7-88C7D72EA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5103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化学品管理中的个人危害评估与监测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个人危害评估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个人危害监测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化学品管理中的风险评估与控制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333" r="4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通过个人危害评估与监测，确保员工在工作中不受到化学品的危害，保障其身体健康和生命安全。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遵循国家和地方相关法规和标准，确保企业的化学品管理合规，降低法律风险。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通过减少化学品事故和危害，确保生产的连续性和稳定性，提高企业的生产效率和经济效益。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保护员工健康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评估与监测的重要性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及时发现员工在工作中受到的化学品危害，采取必要的救治措施，保护员工的身体健康。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通过对化学品的评估与监测，识别出潜在的危害源和风险因素，为采取有效的控制措施提供依据。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确保企业的化学品管理符合环保和社会责任要求，提高企业的社会形象和可持续发展能力。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通过对化学品的定期监测和评估，及时发现潜在的安全隐患，采取预防措施，避免事故的发生。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个人危害评估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通过设计问卷，收集员工在工作场所中接触化学品的情况、个人健康状况、防护措施使用等信息。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通过采集员工的生物样本（如血液、尿液等），检测化学品的生物标志物，评估化学品对员工健康的潜在影响。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在工作场所设置监测点，定期采集空气、水等样本，检测化学品的浓度和分布情况，评估员工在工作场所中的暴露水平。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根据评估目的和范围，选择适合的评估方法，如问卷调查、生物监测或工作场所监测等。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按照评估计划，采集数据和信息，进行个人危害评估。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对收集的数据和信息进行分析，识别潜在的危害和风险。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确定个人危害评估的目标、评估的化学品范围以及参与评估的员工群体。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明确评估目的和范围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制定详细的评估计划，包括评估的时间表、资源需求、参与人员等。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根据评估结果，制定相应的控制措施，如改善工作场所环境、提供个人防护装备、加强员工培训等。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控制措施建议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监测与复查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通过分析评估结果，识别出员工在工作中可能面临的化学品危害，包括急性毒性、慢性毒性、致癌性、生殖毒性等。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根据危害的严重程度和员工暴露水平，将化学品风险划分为不同等级，如高风险、中风险和低风险。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建议定期对实施的控制措施进行监测和复查，确保措施的有效性和员工的健康安全。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针对识别出的危害和风险等级，提出相应的控制措施建议，如减少化学品使用、加强通风换气、提供个人防护装备等。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个人危害监测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通过对人体生物样本（如血液、尿液、呼出气等）中化学物质或其代谢产物的检测，评估人体暴露于化学品的程度。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通过对工作场所空气、水、土壤等环境介质中化学物质的检测，了解环境中有害因素的分布和浓度水平。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个体剂量计监测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利用个体剂量计对工作人员受到的内外照射剂量进行实时监测，以评估其辐射危害。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用于实时监测工作场所空气中的有害气体浓度，如可燃气体、有毒气体等。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便携式气体检测仪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生物样本分析仪器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个体剂量计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用于对人体生物样本中的化学物质进行定性和定量分析，如色谱仪、质谱仪等。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用于实时监测工作人员受到的内外照射剂量，如电子个人剂量计、热释光剂量计等。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对监测数据进行收集、整理、分类和归档，以便后续分析。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采用统计学方法对监测数据进行分析，如描述性统计、推断性统计等，以揭示数据背后的规律和趋势。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根据数据分析结果，评估个人暴露于化学品的程度及其潜在危害，为制定针对性的防护措施提供依据。同时，将监测结果及时反馈给相关人员，以便采取必要的干预措施。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https://d.book118.com/708015103063006033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2024-09-11T11:46:02.898</cp:lastPrinted>
  <dcterms:created xsi:type="dcterms:W3CDTF">2024-09-11T03:46:02Z</dcterms:created>
  <dcterms:modified xsi:type="dcterms:W3CDTF">2024-09-11T03:46:05Z</dcterms:modified>
</cp:coreProperties>
</file>