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6020-4561-4B53-AAE1-4C234DBA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6C96B-6B7C-4C91-AD20-3B9A3864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2AD13-F5DF-4F32-A07B-7CCA12F5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89D88-8E46-4A34-881D-23D4284F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6D9C0-538D-45F2-BC8D-2158D2D11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D2536-AD8B-43B3-B924-562135D3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C13ED-29D1-4FFF-9C06-ED811CCDF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50B3E-A4E6-4766-B46A-98414A00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55703-DF60-405E-8C1A-AB3DBE170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ABA2B-7FCD-45CD-B59E-BEF3D1823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2B7BC-B3BE-4CB9-80AF-F52AEEE4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511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企业管理培训中的缺失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企业管理培训现状及问题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缺失一：领导力培养不足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缺失二：团队协作与沟通能力培训不足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缺失三：创新思维与创新能力培养不足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缺失四：企业文化建设与传承不足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39" r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2" b="218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767" b="21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随着市场竞争的加剧，企业管理水平的提升成为企业持续发展的关键。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适应新的商业环境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全球化和数字化的发展带来了新的商业环境，企业管理培训需要与时俱进。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弥补传统教育的不足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传统教育在培养企业管理人才方面存在不足，如缺乏实践经验和创新思维。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分析当前企业管理培训的整体情况，包括培训内容、方式、效果等。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企业管理培训现状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存在的缺失与问题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探讨企业管理培训中存在的缺失和问题，如培训内容与实际需求的脱节、培训方式的单一等。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提出针对企业管理培训缺失的改进措施和建议，如完善培训内容、创新培训方式、加强实践环节等。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企业管理培训现状及问题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当前的企业管理培训主要包括领导力、团队管理、沟通技巧、项目管理等方面，形式多为讲座、研讨会、工作坊等。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企业管理培训主要针对企业中高层管理人员，旨在提升他们的管理能力和领导力，满足企业不断发展的需求。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当前企业管理培训概况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当前的企业管理培训方式较为单一，缺乏多样性和互动性，难以激发学员的学习兴趣和参与度。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部分企业管理培训缺乏对培训效果的有效评估，无法准确衡量培训的实际效果和投资回报率。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部分企业管理培训内容过于理论化，与实际工作需求脱节，导致学员难以将所学应用到实际工作中。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部分企业对管理培训的认识停留在传统观念上，缺乏对现代管理理念和方法的了解和掌握。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培训理念落后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一些企业管理培训机构师资力量不足，缺乏具备丰富实践经验和专业知识的优秀讲师。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培训师资力量薄弱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部分企业在管理培训方面的投入不足，导致培训资源匮乏，无法满足学员多样化的学习需求。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培训资源匮乏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缺失一：领导力培养不足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领导力是企业成功的关键因素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领导力能够激发员工的潜力，带领团队实现共同目标，是企业持续发展的重要驱动力。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领导力有助于构建企业文化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领导力通过塑造企业价值观、行为准则和工作环境，对企业文化的形成和发展起到至关重要的作用。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83" r="2308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领导力在企业管理中的重要性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当前的领导力培训往往过于理论化，缺乏实际操作和实践经验的传授，导致培训内容与企业的实际需求不匹配。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培训内容与实际需求脱节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领导力培训通常采用传统的讲授式教学方式，缺乏互动和实践环节，难以激发学员的学习兴趣和动力。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领导力培养是一个长期的过程，需要持续性的培训和支持，但很多企业往往只关注短期的培训效果，缺乏长期的跟踪和辅导。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缺乏持续性的培训和支持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领导力培养现状及问题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根据企业的实际需求和员工的个人特点，制定个性化的领导力培训计划，确保培训内容与实际工作紧密结合。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制定个性化的培训计划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引入案例分析、角色扮演、团队讨论等多元化的培训方式，提高学员的参与度和学习效果。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采用多元化的培训方式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通过定期的评估、反馈和辅导，确保领导力培养的持续性和有效性，同时鼓励员工在工作中不断实践和提升自己的领导力。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建立持续性的培训和支持机制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提升领导力培养的策略建议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缺失二：团队协作与沟通能力培训不足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https://d.book118.com/708015110057006034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2024-09-12T20:45:09.047</cp:lastPrinted>
  <dcterms:created xsi:type="dcterms:W3CDTF">2024-09-12T12:45:09Z</dcterms:created>
  <dcterms:modified xsi:type="dcterms:W3CDTF">2024-09-12T12:45:11Z</dcterms:modified>
</cp:coreProperties>
</file>