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B13A-3FF1-4DE5-A4A1-F5D5592A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B9096-32C5-4D29-A92E-7F54FDBF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A84E0-BCF9-462F-9099-04E788CF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B0B47-7E2C-4E63-869D-F1ABC333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DAE22-D734-4BF5-BA0F-7D307FCB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2F6FA-B9E5-4959-9B5E-F5DCE4261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27D06-607D-4662-ABC0-CF0A8DBC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450BE-CAB3-44A8-94CF-FA39C715F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85BCF-E733-4054-8394-28EB0955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4B3F0-AA9B-44F7-B4D3-A544DA57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18121-6312-496E-9C1E-BB2408D4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512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中国现代文学名著的解析与关照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中国现代文学名著概述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名著解析：《骆驼祥子》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名著解析：《围城》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名著解析：《家》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名著关照：《红楼梦》的现代解读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解析中国现代文学名著，探究其文学价值和历史意义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通过对文学名著的关照，反思当代文学创作与阅读现状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弘扬优秀文化传统，推动中国现代文学的传承与发展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代表性作品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《狂人日记》、《阿Q正传》、《子夜》、《家》、《春》、《秋》等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具有较高艺术成就和广泛影响力的文学作品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包括小说、诗歌、散文、戏剧等各种文学体裁，涵盖现代文学各个时期和流派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文学名著的定义与范围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中国现代文学名著概述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文学名著的时代背景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20世纪初期的社会变革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中国现代文学名著大多产生于20世纪初期，这一时期中国社会经历了巨大的变革，包括政治、经济、文化等各个方面的转型。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新文化运动的兴起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新文化运动是中国现代文学史上的重要事件，它提倡民主、科学、自由等思想，对中国现代文学的发展产生了深远的影响。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战争与革命的时代背景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中国现代文学名著中，不少作品都以战争与革命为背景，反映了这一时代的社会现实和人民的苦难。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反封建、反专制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中国现代文学名著中，反封建、反专制是一个重要的主题。许多作品都揭示了封建专制制度的罪恶，呼吁人民挣脱封建束缚，追求自由、民主。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民族独立与解放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在民族危机日益深重的背景下，民族独立与解放成为中国现代文学名著的重要主题。不少作品都表达了强烈的民族意识和爱国情怀。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人性与人道主义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中国现代文学名著中，对人性和人道主义的探讨也是一个重要的主题。许多作品通过描绘人物内心世界和人性冲突，呼唤人性的觉醒和人道主义的实践。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文学名著的主题与思想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现实主义创作手法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中国现代文学名著中，现实主义创作手法占据主导地位。作家们通过深入生活、观察社会，以真实、客观的笔触描绘人物和事件，使作品具有强烈的社会现实意义。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多样化的文学体裁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中国现代文学名著涵盖了小说、散文、诗歌等多种文学体裁。这些作品在体裁上各具特色，丰富了现代文学的艺术表现手段。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独特的语言风格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中国现代文学名著在语言运用上独具匠心，形成了各自独特的语言风格。这些作品语言生动、形象，富有感染力和表现力，为现代汉语的发展做出了重要贡献。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文学名著的艺术特色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名著解析：《骆驼祥子》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《骆驼祥子》是老舍先生的代表作之一，以20世纪20年代的北京为背景，通过人力车夫祥子的悲惨遭遇，揭示了旧中国社会的黑暗和底层人民的苦难。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老舍，原名舒庆春，字舍予，中国现代小说家、文学家、戏剧家。他的作品以描绘城市人民生活著称，语言幽默风趣，富有浓郁的地方色彩。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0778" b="10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祥子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的主人公，一个勤劳、朴实、厚道的人力车夫。他的人生经历了买车、丢车、积钱又被敲诈的悲惨遭遇，最后为虎妞办丧事被迫卖掉了虎妞为他买的车子。祥子的形象代表了旧中国城市底层人民的苦难和无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虎妞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祥子的妻子，一个泼辣而有心计的女人。她对祥子有着复杂的感情，既爱他又想控制他。她的存在加剧了祥子的悲剧命运，同时也揭示了旧中国女性在社会和家庭中的地位和困境。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其他人物形象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作品中还塑造了许多其他鲜明的人物形象，如残忍霸道的刘四爷、狡猾奸诈的孙侦探等。这些人物形象共同构成了旧中国社会的缩影，展示了各种社会矛盾和冲突。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人物形象塑造及其意义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老舍在《骆驼祥子》中运用了现实主义的手法，通过生动的细节描写和典型的人物塑造，真实地再现了旧中国社会的面貌。同时，他还巧妙地运用了北京方言和民间口语，使作品具有浓郁的地方色彩和民族特色。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不仅是一部揭示社会黑暗和人民苦难的现实主义杰作，还是一部具有深刻审美价值的文学作品。它通过鲜明的人物形象和生动的情节安排，展示了人性的复杂性和丰富性。同时，作品的语言优美、幽默风趣，具有极高的艺术感染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艺术手法与审美价值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名著解析：《围城》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https://d.book118.com/708015120107006036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2024-09-16T02:47:34.960</cp:lastPrinted>
  <dcterms:created xsi:type="dcterms:W3CDTF">2024-09-15T18:47:34Z</dcterms:created>
  <dcterms:modified xsi:type="dcterms:W3CDTF">2024-09-15T18:47:37Z</dcterms:modified>
</cp:coreProperties>
</file>