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EF6806-BED8-4EE9-A0D2-4A59A39BD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E2B05-84CA-43B4-8FD6-152A473A7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D3FB7-F7FD-457D-A37A-39F4B3A98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680032-091A-4B0E-AC29-AF4AD947D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E1F7FB-B324-49F8-9834-55EE6BBCA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A92EE7-4EC4-4EE4-AC01-19CF2120B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535332-C277-4A09-835D-157931DEF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8E5DEC-C662-40F0-9CF3-30E779D20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62BDCF-3480-4383-B6E5-2D7984C8E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4A0BF-2377-44C8-831D-915DB26DD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140308-F705-4887-9264-7792DD348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1514206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护理实训操作总结与反思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护理实训操作问题与反思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护理实训操作经验与教训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护理实训操作评价与反馈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护理实训操作展望与建议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通过实训，学生应能够熟练掌握护理工作中常用的基本技能，如测量生命体征、给药、输液等。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掌握基本护理技能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实训强调实际操作，通过模拟真实情境，提高学生的实践能力和应对突发状况的能力。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提高实践能力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在实训过程中，注重培养学生的职业素养，包括严谨的工作态度、团队协作精神等。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培养职业素养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实训目标与要求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基础护理技能实训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包括患者接待、生命体征测量、给药、输液等基础护理技能的实训。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急救护理实训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模拟急救现场，训练学生在紧急情况下的应变能力和急救技能。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护理文书书写实训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学习如何规范书写护理记录、交接班报告等护理文书。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实训内容与安排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理论讲解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教师对各项护理技能的理论基础进行讲解，使学生明确操作目的和注意事项。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示范教学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教师进行操作示范，强调操作要点和难点，学生观摩学习。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模拟训练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学生在模拟病人身上进行实际操作，教师现场指导并纠正错误。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反思总结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实训结束后，学生进行自我反思和总结，教师对整个实训过程进行点评和总结。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实训方法与步骤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护理实训操作实践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333" b="5333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63829" y="1610750"/>
            <a:ext cx="2553871" cy="131513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基础护理操作是护理专业的基本技能，包括但不限于测量生命体征、口腔护理、皮肤护理、鼻饲、导尿等。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888726" y="1610750"/>
            <a:ext cx="2569478" cy="13775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基础护理操作需要遵循严格的卫生和感染控制标准，以确保患者安全。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基础护理操作</a:t>
            </a:r>
          </a:p>
        </p:txBody>
      </p:sp>
      <p:sp>
        <p:nvSpPr>
          <p:cNvPr id="35" name="AutoShape 35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基础护理操作是评估患者健康状况、预防并发症和促进康复的重要手段。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基础护理操作需要不断练习和掌握，才能在实际工作中熟练运用。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专科护理操作是针对特定疾病或患者群体的护理技能，例如糖尿病护理、重症监护、手术室护理等。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专科护理操作需要与医生和其他医疗团队密切合作，以确保患者得到最佳的护理和治疗。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专科护理操作需要具备丰富的医学知识和实践经验，以确保准确、安全地完成操作。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专科护理操作需要不断学习和更新知识，以适应医学技术的不断发展和进步。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942" b="1942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241" b="22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6070" b="6070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专科护理操作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急救护理操作</a:t>
            </a:r>
          </a:p>
        </p:txBody>
      </p:sp>
      <p:sp>
        <p:nvSpPr>
          <p:cNvPr id="23" name="Freeform 23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急救护理操作是指在紧急情况下为患者提供的紧急救治措施，例如心肺复苏、止血、急救药物使用等。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急救护理操作需要具备快速反应和判断能力，能够迅速评估患者状况并采取正确的救治措施。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急救护理操作需要熟练掌握各种急救技术和设备的使用，以确保患者得到及时有效的救治。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急救护理操作需要与其他急救团队密切配合，以确保患者得到全面的救治和护理。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护理实训操作问题与反思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操作中遇到的问题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操作流程不熟悉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在模拟操作过程中，部分学生表现出对操作流程的生疏，导致动作不规范、顺序混乱。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应对突发状况能力不足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面对模拟的突发状况，部分学生表现出慌乱，不能及时、准确地做出反应。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沟通技巧欠缺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在模拟的护理情境中，学生与“患者”的沟通不足，缺乏有效信息传递和情感关怀。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团队协作不佳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团队成员间在操作中缺乏有效配合，导致整体效率低下。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理论与实践脱节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由于设备、场地等限制，学生实际操作训练不足。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缺乏实际操作机会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心理素质不过关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团队协作意识不强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团队成员间缺乏有效的沟通与协作技巧。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学生在理论学习阶段未能充分理解操作流程及其重要性。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面对模拟的突发状况，学生容易紧张，影响正常水平的发挥。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问题产生的原因分析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https://d.book118.com/708015142063006027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2024-09-05T08:35:52.709</cp:lastPrinted>
  <dcterms:created xsi:type="dcterms:W3CDTF">2024-09-05T00:35:52Z</dcterms:created>
  <dcterms:modified xsi:type="dcterms:W3CDTF">2024-09-05T00:35:54Z</dcterms:modified>
</cp:coreProperties>
</file>