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6E5FF-ABBD-4CF6-A6EC-38F1D364D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E8206-83D3-4AC4-830D-B993AC90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954DD-A966-48C3-80D3-FE86E37C0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34E09-197A-43CA-B50C-7F6F9F52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F4D69-AB60-40E3-ADE8-6179473F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BC72A-D6FA-4D9D-8843-DC446749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39107-69DD-4E30-9CCA-17EDED79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69769-04C2-429B-81DE-FC16C5AED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3071D-048C-41E9-A06B-77568F68A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CF186-4B6D-44FC-BBB3-243247D30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6EFCD-81E3-45BA-8256-552D874A7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70700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端口风暴抑制技术及实施方案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汇报人：停云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端口风暴现象及影响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端口风暴抑制技术原理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具体操作步骤演示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端口风暴现象及影响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62" r="302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67" r="304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端口风暴是指网络中大量数据帧同时涌向某个端口，导致该端口无法处理而其他正常通信受阻的现象。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根据产生原因和表现形式，端口风暴可分为广播风暴、多播风暴和未知单播风暴等类型。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端口风暴定义与分类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带宽占用率高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大量数据帧占用网络带宽，使得其他正常通信无法获得足够的带宽资源。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由于大量数据帧在端口处排队等待处理，导致网络传输延迟增加。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丢包率上升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端口处理能力达到极限时，将无法处理的数据帧丢弃，导致丢包率上升。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网络性能下降表现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安全漏洞利用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攻击者可利用端口风暴造成的网络拥堵，实施拒绝服务攻击等安全漏洞利用行为。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端口风暴可能导致敏感数据在传输过程中被截获或篡改，造成数据泄露风险。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网络设备损坏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长时间持续的端口风暴可能导致网络设备性能下降甚至损坏，影响网络稳定性。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安全隐患及后果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某大型企业网络因广播风暴导致整个办公区域网络瘫痪，影响正常业务开展。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某政府机构网络因未知单播风暴导致重要数据传输中断，造成严重后果。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某高校校园网因多播风暴导致大量用户无法上网，影响教学和科研工作。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端口风暴抑制技术原理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基于速率的流量控制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通过限制每个端口或特定流量类型的速率，防止网络拥塞和端口风暴。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流量整形与优先级调度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对不同类型的流量进行整形和优先级调度，确保关键业务流量优先传输。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拥塞避免与缓解机制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采用队列管理、随机早期检测（RED）等技术，避免网络拥塞并减轻其影响。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流量控制机制介绍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基于源地址过滤流量，实现对特定主机的访问控制。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标准ACL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扩展ACL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动态ACL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基于源地址、目的地址、端口号等多层过滤条件，实现更精细的访问控制。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根据网络状态和安全策略动态调整ACL规则，提高网络安全性和灵活性。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访问控制列表（ACL）应用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对不同类型的流量进行分类和标记，以便后续进行优先级调度和流量控制。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分类与标记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采用先进先出（FIFO）、优先级队列（PQ）、加权公平队列（WFQ）等算法，实现队列管理和调度。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队列管理与调度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通过部署QoS策略，实现网络拥塞的管理和避免，提高网络性能和稳定性。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拥塞管理与避免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QoS策略部署与优化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将特定端口的流量复制到其他端口进行分析和监控，帮助识别网络中的异常流量和行为。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端口镜像技术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通过VLAN、VPN等技术实现网络隔离，防止广播风暴和恶意攻击扩散到整个网络。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网络隔离技术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部署入侵检测系统（IDS）和入侵防御系统（IPS），实时监测和防御网络中的恶意流量和行为。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入侵检测与防御技术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通过集中控制和可编程性，实现对网络流量的灵活控制和管理，提高网络智能化水平。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软件定义网络（SDN）技术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其他相关技术探讨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设定抑制端口风暴、保障业务连续性的目标。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识别网络中的关键业务和重要数据流程。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评估当前网络架构的端口风暴风险。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优化网络结构，减少广播域的范围。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25" r="1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采用VLAN划分，隔离不同业务或用户群体。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部署网络设备冗余，提高网络可用性。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选择支持端口风暴抑制功能的交换机和路由器。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配置设备端口的安全功能，如端口隔离、流量控制等。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启用设备的日志和告警功能，实时监控网络状态。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设备选型及配置要求说明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https://d.book118.com/708017070022006034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2024-09-12T09:22:33.481</cp:lastPrinted>
  <dcterms:created xsi:type="dcterms:W3CDTF">2024-09-12T01:22:33Z</dcterms:created>
  <dcterms:modified xsi:type="dcterms:W3CDTF">2024-09-12T01:22:35Z</dcterms:modified>
</cp:coreProperties>
</file>