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C5247-FD8B-4DF2-88B9-6B462476E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33DEB-31FB-4C7D-9412-F401F136F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F20F8-C2B4-4ADC-B07F-76C411EB6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CDBAD-D737-4912-AE37-5B3684B01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DDB51B-88CA-42B4-A94F-A48573CD3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954A16-8748-42FB-9F57-E9F1A9FE8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BD20A4-24DD-4AC8-898A-F01664B34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257E6-E275-475E-9C6E-895EDE84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78A4C-66F1-465E-A770-17FE410C7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F479A-4FB3-4903-94B4-BAE97425F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EEAAF-6B44-49DD-8CC9-065BDAEA6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7107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火灾警报器的作用和使用方法</a:t>
            </a:r>
            <a:endParaRPr lang="en-US" sz="495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2024-01-15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火灾警报器概述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火灾警报器原理及结构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火灾警报器安装与调试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火灾警报器使用方法与技巧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火灾警报器在应急疏散中的应用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火灾警报器概述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火灾警报器是一种用于监测火灾并发出警报信号的装置，广泛应用于各种建筑物和公共场所。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随着科技的进步和消防安全意识的提高，火灾警报器经历了从简单机械式到智能电子式的发展历程，功能和性能不断提升。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定义与发展历程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随着城市化进程的加快和消防安全法规的日益严格，火灾警报器的市场需求不断增长。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火灾警报器广泛应用于住宅、办公楼、商场、酒店、学校、医院等建筑物和公共场所，以及石油、化工、电力等工业领域。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市场需求及应用领域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政策法规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各国政府均制定了相应的消防安全法规，要求建筑物和公共场所必须安装火灾警报器。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标准规范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国际电工委员会（IEC）和各国消防协会等组织制定了火灾警报器的相关标准和规范，确保其质量和性能符合要求。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政策法规与标准规范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火灾警报器原理及结构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火灾警报器通过内置的传感器探测火灾产生的烟雾、温度或火焰等信号。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探测火灾信号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信号处理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报警动作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将探测到的信号进行放大、滤波等处理，以提取火灾特征。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当处理后的信号达到预设的阈值时，触发报警电路，发出声光报警信号。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工作原理简介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传感器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信号处理电路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报警电路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电源电路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主要组成部分及功能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r="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r="1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r="1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r="1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负责探测火灾信号，将火灾特征转换为电信号。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对传感器输出的电信号进行处理，提取火灾特征。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当处理后的信号达到预设阈值时，触发报警，发出声光信号。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为火灾警报器提供稳定的工作电压。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3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b="1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r="-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传感器类型及其特点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利用光散射原理探测烟雾，对阴燃火和明火均有较好的响应。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通过感知环境温度变化来判断火灾，对明火反应迅速。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利用光谱分析原理探测火焰中的特定波长光线，对明火敏感度高。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同时采用多种传感器进行探测，提高火灾探测的准确性和可靠性。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烟雾传感器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温度传感器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火焰传感器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复合传感器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火灾警报器安装与调试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阅读使用说明书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在安装前，务必仔细阅读火灾警报器的使用说明书，了解其具体安装要求和注意事项。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确定安装位置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选择离潜在火源近且易于听到警报声的位置，避免安装在潮湿、多尘或易受机械损伤的地方。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准备工具和材料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准备好所需的安装工具，如螺丝刀、电钻等，以及适当的电线和连接器。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安装前准备工作及注意事项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固定底座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连接电线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安装警报器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测试功能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安装步骤详解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根据安装位置的要求，使用螺丝刀或电钻将底座固定在墙面或天花板上。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将警报器安装在底座上，并调整其角度以确保最佳感应效果。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将火灾警报器的电线与家庭电路连接，确保连接牢固且符合安全规范。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安装完成后，进行一次功能测试，确保警报器能够正常工作。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https://d.book118.com/708017107016006032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2024-09-09T09:25:28.831</cp:lastPrinted>
  <dcterms:created xsi:type="dcterms:W3CDTF">2024-09-09T01:25:28Z</dcterms:created>
  <dcterms:modified xsi:type="dcterms:W3CDTF">2024-09-09T01:25:30Z</dcterms:modified>
</cp:coreProperties>
</file>