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64B0-06D3-4EA0-8985-26485734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E1D78-F657-4E5E-85FC-684C0A18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AE63C-7210-4688-8913-930EAB052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FA526-1127-4590-B684-DE1E883E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C89FF-88D9-42B1-8784-E32368B6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5DCBA-78C0-4FCC-B62A-8379E218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A1407-7C8E-4A8B-8956-CA81829B4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C56E1-410B-4685-BD0E-FF072C07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97FB7-21A8-4E81-82DD-C47198A5B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FC2EF-598A-47BA-A1E8-3841A927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875AC-60E8-47A6-9D05-E1044BEA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1134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职业生涯SWOT分析助力个人职业规划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个人职业现状评估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职业生涯SWOT分析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80" b="156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应对职业市场的快速变化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随着科技的不断进步和全球化的加速发展，职业市场正经历着前所未有的变革。个人需要进行职业规划以应对这种快速变化。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提高个人职业竞争力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通过职业规划，个人可以更加清晰地认识自己的优势和劣势，从而有针对性地提升自己的职业竞争力。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实现职业目标和人生价值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职业规划不仅有助于个人在职业上取得成功，更能帮助个人实现自己的人生价值和追求。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SWOT分析是一种常用的战略规划工具，通过对个人或组织的优势（Strengths）、劣势（Weaknesses）、机会（Opportunities）和威胁（Threats）进行深入分析，为制定职业规划和决策提供有力支持。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识别个人优势和劣势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通过分析个人的技能、经验、教育背景等方面，明确自己在职业市场中的优势和劣势。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发现职业机会和威胁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了解行业趋势、市场需求以及竞争对手情况，从而发现潜在的职业机会和威胁。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制定职业目标和策略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基于SWOT分析的结果，制定符合个人实际情况的职业目标和发展策略。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调整职业规划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随着职业市场的变化和个人发展情况，不断对职业规划进行调整和优化。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个人职业现状评估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具备扎实的专业知识和丰富的实践经验，能够迅速适应和解决工作中的问题。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擅长与不同背景的人进行有效沟通，能够清晰表达自己的观点和想法。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具备较强的创新意识和能力，能够提出新的想法和解决方案，推动工作不断改进。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缺乏领导力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在领导团队和项目管理方面经验不足，需要进一步提升领导力。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有时在处理多项任务时，时间分配不够合理，需要改进时间管理技巧。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在面对压力和挑战时，有时情绪控制不佳，需要提高情绪管理能力。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自身劣势分析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所在行业处于快速发展阶段，为个人的职业发展提供了广阔的空间和机会。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公司正在积极扩大市场份额，提升品牌影响力，为员工提供了更多的晋升机会。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公司发展策略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通过参与不同的项目和任务，拓展自己的职业领域和技能范围。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所在行业市场竞争激烈，需要不断提升自己的竞争力以应对挑战。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随着技术的不断更新换代，需要持续学习和掌握新的技能以保持竞争力。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政策环境的变化可能对个人职业发展产生不利影响，需要密切关注政策动态并做好应对准备。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长期职业目标应具有挑战性、可实现性和激励性，能够激发个人的职业动力和激情。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确定个人职业发展的长远愿景和使命，明确自己想要达到的职业高度和影响力。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分析自身优势和不足，结合行业趋势和发展前景，设定符合自身特点和价值观的长期职业目标。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中期职业目标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根据长期职业目标，制定中期职业发展规划，明确阶段性目标和里程碑。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中期职业目标应关注个人能力提升、知识拓展、经验积累等方面，为实现长期目标奠定基础。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结合市场需求和行业变化，适时调整中期职业目标，保持目标的灵活性和适应性。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将中期职业目标分解为具体的短期目标，制定可操作的计划和行动方案。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短期职业目标应注重实际性和可衡量性，确保能够在一定时间内完成并见到成效。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设定优先级和时间表，合理安排时间和资源，确保短期目标的顺利实现。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https://d.book118.com/708021134135006036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2024-09-16T10:53:18.749</cp:lastPrinted>
  <dcterms:created xsi:type="dcterms:W3CDTF">2024-09-16T02:53:18Z</dcterms:created>
  <dcterms:modified xsi:type="dcterms:W3CDTF">2024-09-16T02:53:21Z</dcterms:modified>
</cp:coreProperties>
</file>