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6DBE9B-1BA1-4430-9CB3-0F07D3B66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E88AD-61FB-402C-B563-A0119D088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25403B-2158-41CC-B477-06C49E608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065CAC-E24D-4196-9E39-D80BB5A13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CD1FE7-B868-46E6-8B2C-D3738890EF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5B2CCA-7638-40DE-8CC0-3079AC3BF7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230E2C-5C38-4C30-9719-AD481105CD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8FDB2-D63D-4442-98E1-713592BF1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665C47-68B0-414B-85F3-1DF0D4E45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41E22-3340-4B7F-AC5E-B56F16186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0DC0E-50CA-4B36-9EC5-7B4B2ABF1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220721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老年护理学10老年临终关怀</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老年临终关怀的基本原则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老年临终关怀的实践应用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老年临终关怀的伦理与法律问题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老年临终关怀的团队建设与管理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老年临终关怀的未来展望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老年临终关怀概述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背景</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老年临终关怀是指针对老年人在生命末期提供的一种特殊医疗护理服务，旨在减轻其身体和心理上的痛苦，提高生活质量，并尊重其个人意愿和尊严。</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随着人口老龄化趋势加剧，老年临终关怀逐渐成为社会关注的焦点。越来越多的老年人需要在生命末期得到专业的医疗护理和心理支持。</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减轻痛苦</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通过专业的医疗护理和心理支持，帮助老年人减轻身体和心理上的痛苦，提高舒适度。</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提高生活质量</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关注老年人的生活需求，提供个性化的护理服务，使其在生命末期能够保持较好的生活质量。</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维护尊严</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尊重老年人的个人意愿和选择，保护其隐私和尊严，使其能够在生命的最后阶段得到应有的尊重。</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老年临终关怀的重要性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国内发展现状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我国老年临终关怀事业起步较晚，但近年来得到了快速发展。政府和社会各界逐渐重视老年临终关怀工作，相关政策和法规不断完善。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792" b="16792"/>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国外老年临终关怀事业发展较早，已经形成了较为完善的体系。许多国家将老年临终关怀纳入国家医疗保障体系，为老年人提供全方位的医疗护理服务。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未来，老年临终关怀事业将继续得到发展。一方面，政府将加大投入力度，完善相关政策和法规；另一方面，社会各界也将积极参与老年临终关怀工作，推动其向更加人性化、专业化的方向发展。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老年临终关怀的基本原则</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在临终阶段，应尊重老年人的个人意愿和选择，包括医疗决策、生活方式和身后事安排等。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尊重个人意愿</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无论老年人处于何种身体状况，都应维护其人格尊严，避免任何形式的歧视和侮辱。</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维护人格尊严</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在提供临终关怀服务时，应充分保障老年人的隐私权利，尊重其个人空间和信息保密需求。</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保障隐私权利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尊重生命与尊严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针对老年人可能出现的疼痛症状，应采取有效的药物和非药物措施进行缓解，提高舒适度。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48" r="167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改善呼吸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缓解其他症状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对于呼吸困难的老年人，应采取适当的氧疗、呼吸训练等措施，改善呼吸状况，减轻不适感。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针对老年人可能出现的恶心、呕吐、便秘等其他症状，应采取相应的治疗措施进行缓解。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缓解痛苦与不适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在临终阶段，老年人可能会出现焦虑、抑郁等心理问题，应提供有效的心理支持和情绪疏导服务。</a:t>
            </a:r>
          </a:p>
        </p:txBody>
      </p:sp>
      <p:pic>
        <p:nvPicPr>
          <p:cNvPr id="4" name="Picture 4"/>
          <p:cNvPicPr>
            <a:picLocks noChangeAspect="1"/>
          </p:cNvPicPr>
          <p:nvPr/>
        </p:nvPicPr>
        <p:blipFill>
          <a:blip r:embed="rId2"/>
          <a:srcRect t="16675" b="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6" r="16626"/>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375" r="163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提供心理支持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鼓励老年人与家人、朋友保持联系，分享情感和经历，增强社会归属感和幸福感。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增强社会联系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在可能的情况下，帮助老年人实现未完成的心愿和愿望，提高其生活质量和满足感。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实现未完成心愿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提高生活质量与幸福感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老年临终关怀的实践应用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通过药物和非药物手段，如按摩、热敷等，有效缓解老年患者的疼痛。</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疼痛管理</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针对老年患者可能出现的呼吸困难，采取吸氧、调整卧位等措施，保持呼吸通畅。</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呼吸困难处理</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关注老年患者的排泄需求，提供及时的便溺护理，保持身体舒适。</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排泄护理</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保持老年患者皮肤清洁干燥，预防压疮和其他皮肤问题。</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皮肤护理</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15287" r="15287"/>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症状控制与舒适护理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倾听与理解</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耐心倾听老年患者的需求和感受，给予理解和支持。</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安慰与鼓励</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用温暖的话语和肢体接触安慰老年患者，鼓励他们积极面对生命末期。</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尊重个人意愿</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尊重老年患者的个人意愿和信仰，帮助他们实现未完成的心愿。</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陪伴与守护</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在老年患者生命最后阶段，提供持续的陪伴和守护，让他们感受到温暖和关爱。</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心理支持与情感陪伴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https://d.book118.com/708022072114006034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2024-09-13T06:04:35.719</cp:lastPrinted>
  <dcterms:created xsi:type="dcterms:W3CDTF">2024-09-12T22:04:35Z</dcterms:created>
  <dcterms:modified xsi:type="dcterms:W3CDTF">2024-09-12T22:04:37Z</dcterms:modified>
</cp:coreProperties>
</file>