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54CEE-FCED-44B6-9B51-A7915F61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E471-9347-4A62-9DA4-ABA1C459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E7F5A-E191-4DBA-A7C8-A226F14AF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8B61F-D4A7-4C3E-BFD8-25164B2DB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3B0AD-A19F-42BB-9A77-B8E05C1A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B24E5-F9F9-4FD9-B9A8-044512E6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60686-8AAB-487C-9DDD-C1FCEC0F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7FB29-CC24-4F8E-954F-DEC77DC8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697B7-EDB2-4D55-9C6B-5F3B56EA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156D-8E9F-41F6-88A4-F21C7DE6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4454F-1A87-4191-B38C-AE9218A8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2076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虚拟现实技术在教育培训中的未来发展趋势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虚拟现实技术是一种可以创建和体验虚拟世界的计算机仿真系统，它利用计算机生成一种模拟环境，使用户沉浸到该环境中。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教育培训中的应用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近年来，虚拟现实技术在教育培训领域得到了广泛应用，为学习者提供了更加真实、生动的学习体验。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本报告旨在分析虚拟现实技术在教育培训中的优势，包括提高学习兴趣、增强学习体验、降低教学成本等方面。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同时，本报告也将探讨虚拟现实技术在教育培训中所面临的挑战，如技术成熟度、设备成本、教学内容与方法等方面的问题。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最后，本报告将针对这些挑战提出一些建议，以期推动虚拟现实技术在教育培训领域的更好应用。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虚拟现实技术原理主要包括立体显示技术、三维模型技术、真实感实时绘制技术、三维虚拟声音的实现技术、人机交互技术、碰撞检测技术、实时网络传输、数据压缩技术、多用户共享技术等。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虚拟现实技术的发展历程可分为四个阶段，即萌芽阶段、初步发展阶段、快速发展阶段和成熟应用阶段。目前，虚拟现实技术已经广泛应用于各个领域，如游戏娱乐、教育培训、工业设计、城市规划等。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虚拟现实技术已经取得了显著的进步，硬件设备的性能不断提升，软件算法不断优化，用户体验也越来越好。同时，随着5G技术的普及和云计算技术的发展，虚拟现实技术的传输速度和渲染能力得到了极大的提升，使得虚拟现实技术的应用场景更加广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显示技术：立体显示技术是虚拟现实技术的核心技术之一，它能够提供真实的立体视觉效果，让用户感受到身临其境的沉浸感。目前，立体显示技术主要包括头戴式显示器、投影式立体显示和裸眼立体显示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三维模型技术：三维模型技术是虚拟现实技术的基础，它能够提供虚拟场景中的三维物体和场景。目前，三维模型技术主要包括几何建模、物理建模、行为建模等。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真实感实时绘制技术：真实感实时绘制技术是虚拟现实技术的重要支撑，它能够在保证图像质量的前提下，实现虚拟场景的实时渲染。目前，真实感实时绘制技术主要包括光线追踪、纹理映射、阴影处理等。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人机交互技术：人机交互技术是虚拟现实技术的关键，它能够实现用户与虚拟场景之间的自然交互。目前，人机交互技术主要包括手势识别、语音识别、触觉反馈等。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虚拟现实技术在教育培训中的优势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提高学习兴趣与参与度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虚拟现实技术能够提供身临其境的学习体验，使学生更加投入和专注，从而提高学习兴趣。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虚拟现实技术允许学生与虚拟环境进行互动，通过直观的操作和反馈机制，增强学生的参与感和主动性。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虚拟现实技术可以打破地域限制，使学生能够远程参与课堂和实验，实现教育资源的共享和优化配置。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通过虚拟现实技术，学生可以穿越时空，亲身体验历史事件和文化现象，加深对知识的理解和记忆。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突破时空限制，实现资源共享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历史和文化重现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虚拟实验室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虚拟现实技术可以构建虚拟实验室，提供真实的实验环境和操作过程，使学生能够在安全、可控的环境中进行实践操作，培养实验技能。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通过模拟真实的工作场景和流程，虚拟现实技术可以帮助学生提前适应职业环境，提高职业技能和素养。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模拟真实场景，提升实践能力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虚拟现实技术可以根据学生的需求和兴趣定制学习内容，提供个性化的学习路径和资源，满足学生的不同学习需求。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定制化学习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虚拟现实技术可以实时记录学生的学习过程和成果，为教师提供客观、全面的评估数据，帮助教师更好地了解学生的学习情况并提供及时的反馈和指导。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学习评估与反馈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促进个性化学习发展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https://d.book118.com/708022076066006030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2024-09-07T00:20:55.615</cp:lastPrinted>
  <dcterms:created xsi:type="dcterms:W3CDTF">2024-09-06T16:20:55Z</dcterms:created>
  <dcterms:modified xsi:type="dcterms:W3CDTF">2024-09-06T16:20:57Z</dcterms:modified>
</cp:coreProperties>
</file>