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0DFE92C-6AC5-4738-94BD-27D3316564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8970A4-845B-47AB-ACC5-F60A3AA0C1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EBAE985-3A75-4D20-8A7F-5ADBE559BB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0707F40-5F17-4115-9BB8-489CEB5EC4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8DDF4C9-7574-49DD-9B6F-A66A5DE10B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8CAA4FA-F149-4B49-8E76-A7FD61E7EED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8F3812A-51E6-4F34-805F-2B4A93D448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23D04B-BB26-421F-8723-FB55DD9694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7170C4-7FCB-4126-A30E-3DD92A85AF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339553-5954-42E0-9C06-B13C1660C5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B867CA-1EBF-4C4C-977F-C421341DCF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802212105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智能材料在机器人与仿生系统中的应用</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智能材料的定义及其基本特征
 智能材料在机器人与仿生系统中的研究现状
 智能材料在机器人与仿生系统中的应用领域
 智能材料在机器人与仿生系统中的主要优势
 智能材料在机器人与仿生系统中的主要挑战
 智能材料在机器人与仿生系统中的发展趋势
 智能材料在机器人与仿生系统中的应用案例
 智能材料在机器人与仿生系统中的未来展望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智能材料的定义及其基本特征</a:t>
            </a:r>
          </a:p>
        </p:txBody>
      </p:sp>
      <p:sp>
        <p:nvSpPr>
          <p:cNvPr id="3" name="Subtitle 2"/>
          <p:cNvSpPr>
            <a:spLocks noGrp="1"/>
          </p:cNvSpPr>
          <p:nvPr>
            <p:ph type="subTitle" idx="1"/>
          </p:nvPr>
        </p:nvSpPr>
        <p:spPr/>
        <p:txBody>
          <a:bodyPr/>
          <a:lstStyle/>
          <a:p>
            <a:r>
              <a:t>智能材料在机器人与仿生系统中的应用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智能材料的定义及其基本特征</a:t>
            </a:r>
          </a:p>
        </p:txBody>
      </p:sp>
      <p:sp>
        <p:nvSpPr>
          <p:cNvPr id="3" name="Text Placeholder 2"/>
          <p:cNvSpPr>
            <a:spLocks noGrp="1"/>
          </p:cNvSpPr>
          <p:nvPr>
            <p:ph type="body" idx="1"/>
          </p:nvPr>
        </p:nvSpPr>
        <p:spPr/>
        <p:txBody>
          <a:bodyPr/>
          <a:lstStyle/>
          <a:p>
            <a:r>
              <a:t>智能材料的定义及其基本特征：</a:t>
            </a:r>
          </a:p>
        </p:txBody>
      </p:sp>
      <p:sp>
        <p:nvSpPr>
          <p:cNvPr id="4" name="Content Placeholder 3"/>
          <p:cNvSpPr>
            <a:spLocks noGrp="1"/>
          </p:cNvSpPr>
          <p:nvPr>
            <p:ph sz="half" idx="2"/>
          </p:nvPr>
        </p:nvSpPr>
        <p:spPr/>
        <p:txBody>
          <a:bodyPr/>
          <a:lstStyle/>
          <a:p>
            <a:r>
              <a:t>1. 智能材料是指能够感知环境变化并做出相应反应的材料，具有感知、分析、决策和执行等智能行为，属于新兴交叉学科领域。</a:t>
            </a:r>
          </a:p>
          <a:p>
            <a:r>
              <a:t>2. 智能材料的基本特征包括：感知功能、响应功能和反馈调节功能。</a:t>
            </a:r>
          </a:p>
          <a:p>
            <a:r>
              <a:t>3. 智能材料具有独特的微观结构和性质，如压电性、热释电性、磁致伸缩性、电致伸缩性、光致伸缩性等，可以通过外界的物理、化学或生物信号进行响应。</a:t>
            </a:r>
          </a:p>
        </p:txBody>
      </p:sp>
      <p:sp>
        <p:nvSpPr>
          <p:cNvPr id="5" name="Text Placeholder 4"/>
          <p:cNvSpPr>
            <a:spLocks noGrp="1"/>
          </p:cNvSpPr>
          <p:nvPr>
            <p:ph type="body" idx="3"/>
          </p:nvPr>
        </p:nvSpPr>
        <p:spPr/>
        <p:txBody>
          <a:bodyPr/>
          <a:lstStyle/>
          <a:p>
            <a:r>
              <a:t>智能材料的分类与性能：</a:t>
            </a:r>
          </a:p>
        </p:txBody>
      </p:sp>
      <p:sp>
        <p:nvSpPr>
          <p:cNvPr id="6" name="Content Placeholder 5"/>
          <p:cNvSpPr>
            <a:spLocks noGrp="1"/>
          </p:cNvSpPr>
          <p:nvPr>
            <p:ph sz="half" idx="4"/>
          </p:nvPr>
        </p:nvSpPr>
        <p:spPr/>
        <p:txBody>
          <a:bodyPr/>
          <a:lstStyle/>
          <a:p>
            <a:r>
              <a:t>1. 智能材料按其感知响应方式可分为热敏型材料、电敏型材料、磁敏型材料、光敏型材料、湿敏型材料、气敏型材料等。</a:t>
            </a:r>
          </a:p>
          <a:p>
            <a:r>
              <a:t>2. 热敏型材料对温度变化敏感，在温度变化时能改变其物理或化学性质，如聚合物凝胶、形状记忆合金、热致变色材料等。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智能材料在机器人与仿生系统中的研究现状</a:t>
            </a:r>
          </a:p>
        </p:txBody>
      </p:sp>
      <p:sp>
        <p:nvSpPr>
          <p:cNvPr id="3" name="Subtitle 2"/>
          <p:cNvSpPr>
            <a:spLocks noGrp="1"/>
          </p:cNvSpPr>
          <p:nvPr>
            <p:ph type="subTitle" idx="1"/>
          </p:nvPr>
        </p:nvSpPr>
        <p:spPr/>
        <p:txBody>
          <a:bodyPr/>
          <a:lstStyle/>
          <a:p>
            <a:r>
              <a:t>智能材料在机器人与仿生系统中的应用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智能材料在机器人与仿生系统中的研究现状</a:t>
            </a:r>
          </a:p>
        </p:txBody>
      </p:sp>
      <p:sp>
        <p:nvSpPr>
          <p:cNvPr id="3" name="Text Placeholder 2"/>
          <p:cNvSpPr>
            <a:spLocks noGrp="1"/>
          </p:cNvSpPr>
          <p:nvPr>
            <p:ph type="body" idx="1"/>
          </p:nvPr>
        </p:nvSpPr>
        <p:spPr/>
        <p:txBody>
          <a:bodyPr/>
          <a:lstStyle/>
          <a:p>
            <a:r>
              <a:t>自主传感与决策：</a:t>
            </a:r>
          </a:p>
        </p:txBody>
      </p:sp>
      <p:sp>
        <p:nvSpPr>
          <p:cNvPr id="4" name="Content Placeholder 3"/>
          <p:cNvSpPr>
            <a:spLocks noGrp="1"/>
          </p:cNvSpPr>
          <p:nvPr>
            <p:ph sz="half" idx="2"/>
          </p:nvPr>
        </p:nvSpPr>
        <p:spPr/>
        <p:txBody>
          <a:bodyPr/>
          <a:lstStyle/>
          <a:p>
            <a:r>
              <a:t>1. 智能材料能够实现环境感知和自我修复，有助于机器人实现自主导航和决策。</a:t>
            </a:r>
          </a:p>
          <a:p>
            <a:r>
              <a:t>2. 柔性传感器和压电材料可用于感知环境中的压力、温度和应变，为机器人提供丰富的环境信息。</a:t>
            </a:r>
          </a:p>
          <a:p>
            <a:r>
              <a:t>3. 形状记忆合金和压电陶瓷等智能材料可用于实现机器人的主动变形和运动控制。</a:t>
            </a:r>
          </a:p>
        </p:txBody>
      </p:sp>
      <p:sp>
        <p:nvSpPr>
          <p:cNvPr id="5" name="Text Placeholder 4"/>
          <p:cNvSpPr>
            <a:spLocks noGrp="1"/>
          </p:cNvSpPr>
          <p:nvPr>
            <p:ph type="body" idx="3"/>
          </p:nvPr>
        </p:nvSpPr>
        <p:spPr/>
        <p:txBody>
          <a:bodyPr/>
          <a:lstStyle/>
          <a:p>
            <a:r>
              <a:t>生物启发设计：</a:t>
            </a:r>
          </a:p>
        </p:txBody>
      </p:sp>
      <p:sp>
        <p:nvSpPr>
          <p:cNvPr id="6" name="Content Placeholder 5"/>
          <p:cNvSpPr>
            <a:spLocks noGrp="1"/>
          </p:cNvSpPr>
          <p:nvPr>
            <p:ph sz="half" idx="4"/>
          </p:nvPr>
        </p:nvSpPr>
        <p:spPr/>
        <p:txBody>
          <a:bodyPr/>
          <a:lstStyle/>
          <a:p>
            <a:r>
              <a:t>1. 从自然界中汲取灵感，设计出具有仿生结构和功能的智能材料和机器人。</a:t>
            </a:r>
          </a:p>
          <a:p>
            <a:r>
              <a:t>2. 模仿生物的肌肉、骨骼和皮肤等结构，研发具有自愈、自清洁和环境适应能力的智能材料。</a:t>
            </a:r>
          </a:p>
          <a:p>
            <a:r>
              <a:t>3. 利用智能材料制造出具有仿生形态和运动方式的机器人，提高机器人的灵活性、适应性和协作性。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智能材料在机器人与仿生系统中的研究现状</a:t>
            </a:r>
          </a:p>
        </p:txBody>
      </p:sp>
      <p:sp>
        <p:nvSpPr>
          <p:cNvPr id="3" name="Text Placeholder 2"/>
          <p:cNvSpPr>
            <a:spLocks noGrp="1"/>
          </p:cNvSpPr>
          <p:nvPr>
            <p:ph type="body" idx="1"/>
          </p:nvPr>
        </p:nvSpPr>
        <p:spPr/>
        <p:txBody>
          <a:bodyPr/>
          <a:lstStyle/>
          <a:p>
            <a:r>
              <a:t>人机交互与仿生传感：</a:t>
            </a:r>
          </a:p>
        </p:txBody>
      </p:sp>
      <p:sp>
        <p:nvSpPr>
          <p:cNvPr id="4" name="Content Placeholder 3"/>
          <p:cNvSpPr>
            <a:spLocks noGrp="1"/>
          </p:cNvSpPr>
          <p:nvPr>
            <p:ph sz="half" idx="2"/>
          </p:nvPr>
        </p:nvSpPr>
        <p:spPr/>
        <p:txBody>
          <a:bodyPr/>
          <a:lstStyle/>
          <a:p>
            <a:r>
              <a:t>1. 智能材料可以作为人机交互界面，通过触觉、温度和压力等方式与人进行自然交互。</a:t>
            </a:r>
          </a:p>
          <a:p>
            <a:r>
              <a:t>2. 柔性传感器和压电材料可用于制造可穿戴设备和仿生电子皮肤，实现人机交互和健康监测。</a:t>
            </a:r>
          </a:p>
          <a:p>
            <a:r>
              <a:t>3. 智能材料可以作为传感元件，用于仿生机器人和仿生系统中的触觉、味觉、嗅觉和听觉等感知功能。</a:t>
            </a:r>
          </a:p>
        </p:txBody>
      </p:sp>
      <p:sp>
        <p:nvSpPr>
          <p:cNvPr id="5" name="Text Placeholder 4"/>
          <p:cNvSpPr>
            <a:spLocks noGrp="1"/>
          </p:cNvSpPr>
          <p:nvPr>
            <p:ph type="body" idx="3"/>
          </p:nvPr>
        </p:nvSpPr>
        <p:spPr/>
        <p:txBody>
          <a:bodyPr/>
          <a:lstStyle/>
          <a:p>
            <a:r>
              <a:t>软体机器人：</a:t>
            </a:r>
          </a:p>
        </p:txBody>
      </p:sp>
      <p:sp>
        <p:nvSpPr>
          <p:cNvPr id="6" name="Content Placeholder 5"/>
          <p:cNvSpPr>
            <a:spLocks noGrp="1"/>
          </p:cNvSpPr>
          <p:nvPr>
            <p:ph sz="half" idx="4"/>
          </p:nvPr>
        </p:nvSpPr>
        <p:spPr/>
        <p:txBody>
          <a:bodyPr/>
          <a:lstStyle/>
          <a:p>
            <a:r>
              <a:t>1. 智能材料在软体机器人中应用广泛，可实现柔软、可变形和自愈等特性。</a:t>
            </a:r>
          </a:p>
          <a:p>
            <a:r>
              <a:t>2. 柔性传感材料和压电材料可用于制造软体机器人的皮肤和传感器，实现环境感知和运动控制。</a:t>
            </a:r>
          </a:p>
          <a:p>
            <a:r>
              <a:t>3. 形状记忆合金和压电陶瓷等智能材料可用于制造软体机器人的驱动器和执行器，实现主动变形和运动。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智能材料在机器人与仿生系统中的研究现状</a:t>
            </a:r>
          </a:p>
        </p:txBody>
      </p:sp>
      <p:sp>
        <p:nvSpPr>
          <p:cNvPr id="3" name="Text Placeholder 2"/>
          <p:cNvSpPr>
            <a:spLocks noGrp="1"/>
          </p:cNvSpPr>
          <p:nvPr>
            <p:ph type="body" idx="1"/>
          </p:nvPr>
        </p:nvSpPr>
        <p:spPr/>
        <p:txBody>
          <a:bodyPr/>
          <a:lstStyle/>
          <a:p>
            <a:r>
              <a:t>生物医学应用：</a:t>
            </a:r>
          </a:p>
        </p:txBody>
      </p:sp>
      <p:sp>
        <p:nvSpPr>
          <p:cNvPr id="4" name="Content Placeholder 3"/>
          <p:cNvSpPr>
            <a:spLocks noGrp="1"/>
          </p:cNvSpPr>
          <p:nvPr>
            <p:ph sz="half" idx="2"/>
          </p:nvPr>
        </p:nvSpPr>
        <p:spPr/>
        <p:txBody>
          <a:bodyPr/>
          <a:lstStyle/>
          <a:p>
            <a:r>
              <a:t>1. 智能材料在生物医学领域应用广泛，可用于制造医疗器械、植入物和组织工程支架。</a:t>
            </a:r>
          </a:p>
          <a:p>
            <a:r>
              <a:t>2. 形状记忆合金和压电陶瓷等智能材料可用于制造可控释放药物的植入物和组织工程支架。</a:t>
            </a:r>
          </a:p>
          <a:p>
            <a:r>
              <a:t>3. 智能材料可以作为组织工程支架，为细胞生长和组织再生提供适宜的环境。</a:t>
            </a:r>
          </a:p>
        </p:txBody>
      </p:sp>
      <p:sp>
        <p:nvSpPr>
          <p:cNvPr id="5" name="Text Placeholder 4"/>
          <p:cNvSpPr>
            <a:spLocks noGrp="1"/>
          </p:cNvSpPr>
          <p:nvPr>
            <p:ph type="body" idx="3"/>
          </p:nvPr>
        </p:nvSpPr>
        <p:spPr/>
        <p:txBody>
          <a:bodyPr/>
          <a:lstStyle/>
          <a:p>
            <a:r>
              <a:t>能源与环境应用：</a:t>
            </a:r>
          </a:p>
        </p:txBody>
      </p:sp>
      <p:sp>
        <p:nvSpPr>
          <p:cNvPr id="6" name="Content Placeholder 5"/>
          <p:cNvSpPr>
            <a:spLocks noGrp="1"/>
          </p:cNvSpPr>
          <p:nvPr>
            <p:ph sz="half" idx="4"/>
          </p:nvPr>
        </p:nvSpPr>
        <p:spPr/>
        <p:txBody>
          <a:bodyPr/>
          <a:lstStyle/>
          <a:p>
            <a:r>
              <a:t>1. 智能材料在能源与环境领域应用广泛，可用于制造太阳能电池、风力发电机和储能装置。</a:t>
            </a:r>
          </a:p>
          <a:p>
            <a:r>
              <a:t>2. 压电材料可用于制造太阳能电池和风力发电机，将机械能转换为电能。</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智能材料在机器人与仿生系统中的应用领域</a:t>
            </a:r>
          </a:p>
        </p:txBody>
      </p:sp>
      <p:sp>
        <p:nvSpPr>
          <p:cNvPr id="3" name="Subtitle 2"/>
          <p:cNvSpPr>
            <a:spLocks noGrp="1"/>
          </p:cNvSpPr>
          <p:nvPr>
            <p:ph type="subTitle" idx="1"/>
          </p:nvPr>
        </p:nvSpPr>
        <p:spPr/>
        <p:txBody>
          <a:bodyPr/>
          <a:lstStyle/>
          <a:p>
            <a:r>
              <a:t>智能材料在机器人与仿生系统中的应用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智能材料在机器人与仿生系统中的应用领域</a:t>
            </a:r>
          </a:p>
        </p:txBody>
      </p:sp>
      <p:sp>
        <p:nvSpPr>
          <p:cNvPr id="3" name="Text Placeholder 2"/>
          <p:cNvSpPr>
            <a:spLocks noGrp="1"/>
          </p:cNvSpPr>
          <p:nvPr>
            <p:ph type="body" idx="1"/>
          </p:nvPr>
        </p:nvSpPr>
        <p:spPr/>
        <p:txBody>
          <a:bodyPr/>
          <a:lstStyle/>
          <a:p>
            <a:r>
              <a:t>形状记忆合金在仿生机器人的应用</a:t>
            </a:r>
          </a:p>
        </p:txBody>
      </p:sp>
      <p:sp>
        <p:nvSpPr>
          <p:cNvPr id="4" name="Content Placeholder 3"/>
          <p:cNvSpPr>
            <a:spLocks noGrp="1"/>
          </p:cNvSpPr>
          <p:nvPr>
            <p:ph sz="half" idx="2"/>
          </p:nvPr>
        </p:nvSpPr>
        <p:spPr/>
        <p:txBody>
          <a:bodyPr/>
          <a:lstStyle/>
          <a:p>
            <a:r>
              <a:t>1. 形状记忆合金具有在应力作用下发生变形，并在加热时恢复原状的特性。这种特性使得形状记忆合金非常适合用于制作仿生机器人的关节和肌肉。</a:t>
            </a:r>
          </a:p>
          <a:p>
            <a:r>
              <a:t>2. 形状记忆合金能够通过电、磁、光等多种方式实现变形，因此可以方便地进行控制。</a:t>
            </a:r>
          </a:p>
          <a:p>
            <a:r>
              <a:t>3. 形状记忆合金的力学性能优良，其强度和刚度都非常高，能够满足仿生机器人关节和肌肉的要求。</a:t>
            </a:r>
          </a:p>
        </p:txBody>
      </p:sp>
      <p:sp>
        <p:nvSpPr>
          <p:cNvPr id="5" name="Text Placeholder 4"/>
          <p:cNvSpPr>
            <a:spLocks noGrp="1"/>
          </p:cNvSpPr>
          <p:nvPr>
            <p:ph type="body" idx="3"/>
          </p:nvPr>
        </p:nvSpPr>
        <p:spPr/>
        <p:txBody>
          <a:bodyPr/>
          <a:lstStyle/>
          <a:p>
            <a:r>
              <a:t>压电材料在仿生机器人的应用</a:t>
            </a:r>
          </a:p>
        </p:txBody>
      </p:sp>
      <p:sp>
        <p:nvSpPr>
          <p:cNvPr id="6" name="Content Placeholder 5"/>
          <p:cNvSpPr>
            <a:spLocks noGrp="1"/>
          </p:cNvSpPr>
          <p:nvPr>
            <p:ph sz="half" idx="4"/>
          </p:nvPr>
        </p:nvSpPr>
        <p:spPr/>
        <p:txBody>
          <a:bodyPr/>
          <a:lstStyle/>
          <a:p>
            <a:r>
              <a:t>1. 压电材料是一种能够将机械能与电能相互转换的材料。这种特性使得压电材料非常适合用于制作仿生机器人的传感器和致动器。</a:t>
            </a:r>
          </a:p>
          <a:p>
            <a:r>
              <a:t>2. 压电材料的敏感性非常高，能够检测到非常微小的机械变形。因此，压电材料可以用于制作仿生机器人的触觉传感器和位置传感器。</a:t>
            </a:r>
          </a:p>
          <a:p>
            <a:r>
              <a:t>3. 压电材料的响应速度非常快，能够在很短的时间内产生形变。因此，压电材料可以用于制作仿生机器人的致动器。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智能材料在机器人与仿生系统中的应用领域</a:t>
            </a:r>
          </a:p>
        </p:txBody>
      </p:sp>
      <p:sp>
        <p:nvSpPr>
          <p:cNvPr id="3" name="Text Placeholder 2"/>
          <p:cNvSpPr>
            <a:spLocks noGrp="1"/>
          </p:cNvSpPr>
          <p:nvPr>
            <p:ph type="body" idx="1"/>
          </p:nvPr>
        </p:nvSpPr>
        <p:spPr/>
        <p:txBody>
          <a:bodyPr/>
          <a:lstStyle/>
          <a:p>
            <a:r>
              <a:t>磁致伸缩材料在仿生机器人的应用</a:t>
            </a:r>
          </a:p>
        </p:txBody>
      </p:sp>
      <p:sp>
        <p:nvSpPr>
          <p:cNvPr id="4" name="Content Placeholder 3"/>
          <p:cNvSpPr>
            <a:spLocks noGrp="1"/>
          </p:cNvSpPr>
          <p:nvPr>
            <p:ph sz="half" idx="2"/>
          </p:nvPr>
        </p:nvSpPr>
        <p:spPr/>
        <p:txBody>
          <a:bodyPr/>
          <a:lstStyle/>
          <a:p>
            <a:r>
              <a:t>1. 磁致伸缩材料是一种能够在磁场作用下发生形变的材料。这种特性使得磁致伸缩材料非常适合用于制作仿生机器人的关节和肌肉。</a:t>
            </a:r>
          </a:p>
          <a:p>
            <a:r>
              <a:t>2. 磁致伸缩材料的力学性能优良，其强度和刚度都非常高，能够满足仿生机器人关节和肌肉的要求。</a:t>
            </a:r>
          </a:p>
          <a:p>
            <a:r>
              <a:t>3. 磁致伸缩材料的响应速度非常快，能够在很短的时间内产生形变。因此，磁致伸缩材料可以用于制作仿生机器人的致动器。</a:t>
            </a:r>
          </a:p>
        </p:txBody>
      </p:sp>
      <p:sp>
        <p:nvSpPr>
          <p:cNvPr id="5" name="Text Placeholder 4"/>
          <p:cNvSpPr>
            <a:spLocks noGrp="1"/>
          </p:cNvSpPr>
          <p:nvPr>
            <p:ph type="body" idx="3"/>
          </p:nvPr>
        </p:nvSpPr>
        <p:spPr/>
        <p:txBody>
          <a:bodyPr/>
          <a:lstStyle/>
          <a:p>
            <a:r>
              <a:t>智能凝胶在仿生机器人的应用</a:t>
            </a:r>
          </a:p>
        </p:txBody>
      </p:sp>
      <p:sp>
        <p:nvSpPr>
          <p:cNvPr id="6" name="Content Placeholder 5"/>
          <p:cNvSpPr>
            <a:spLocks noGrp="1"/>
          </p:cNvSpPr>
          <p:nvPr>
            <p:ph sz="half" idx="4"/>
          </p:nvPr>
        </p:nvSpPr>
        <p:spPr/>
        <p:txBody>
          <a:bodyPr/>
          <a:lstStyle/>
          <a:p>
            <a:r>
              <a:t>1. 智能凝胶是一种能够在外部刺激下发生体积或形状变化的材料。这种特性使得智能凝胶非常适合用于制作仿生机器人的肌肉和传感器。</a:t>
            </a:r>
          </a:p>
          <a:p>
            <a:r>
              <a:t>2. 智能凝胶的力学性能优良，其强度和弹性都非常高，能够满足仿生机器人肌肉的要求。</a:t>
            </a:r>
          </a:p>
          <a:p>
            <a:r>
              <a:t>3. 智能凝胶的响应速度非常快，能够在很短的时间内发生形变。因此，智能凝胶可以用于制作仿生机器人的致动器。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智能材料在机器人与仿生系统中的应用领域</a:t>
            </a:r>
          </a:p>
        </p:txBody>
      </p:sp>
      <p:sp>
        <p:nvSpPr>
          <p:cNvPr id="3" name="Text Placeholder 2"/>
          <p:cNvSpPr>
            <a:spLocks noGrp="1"/>
          </p:cNvSpPr>
          <p:nvPr>
            <p:ph type="body" idx="1"/>
          </p:nvPr>
        </p:nvSpPr>
        <p:spPr/>
        <p:txBody>
          <a:bodyPr/>
          <a:lstStyle/>
          <a:p>
            <a:r>
              <a:t>生物相容性材料在仿生机器人的应用</a:t>
            </a:r>
          </a:p>
        </p:txBody>
      </p:sp>
      <p:sp>
        <p:nvSpPr>
          <p:cNvPr id="4" name="Content Placeholder 3"/>
          <p:cNvSpPr>
            <a:spLocks noGrp="1"/>
          </p:cNvSpPr>
          <p:nvPr>
            <p:ph sz="half" idx="2"/>
          </p:nvPr>
        </p:nvSpPr>
        <p:spPr/>
        <p:txBody>
          <a:bodyPr/>
          <a:lstStyle/>
          <a:p>
            <a:r>
              <a:t>1. 生物相容性材料是一种不会对人体产生不良反应的材料。这种特性使得生物相容性材料非常适合用于制作仿生机器人的植入物和外骨骼。</a:t>
            </a:r>
          </a:p>
          <a:p>
            <a:r>
              <a:t>2. 生物相容性材料的力学性能优良，其强度和刚度都非常高，能够满足仿生机器人植入物和外骨骼的要求。</a:t>
            </a:r>
          </a:p>
          <a:p>
            <a:r>
              <a:t>3. 生物相容性材料的耐腐蚀性非常强，能够在人体内长期使用而不发生降解。</a:t>
            </a:r>
          </a:p>
        </p:txBody>
      </p:sp>
      <p:sp>
        <p:nvSpPr>
          <p:cNvPr id="5" name="Text Placeholder 4"/>
          <p:cNvSpPr>
            <a:spLocks noGrp="1"/>
          </p:cNvSpPr>
          <p:nvPr>
            <p:ph type="body" idx="3"/>
          </p:nvPr>
        </p:nvSpPr>
        <p:spPr/>
        <p:txBody>
          <a:bodyPr/>
          <a:lstStyle/>
          <a:p>
            <a:r>
              <a:t>自我修复材料在仿生机器人的应用</a:t>
            </a:r>
          </a:p>
        </p:txBody>
      </p:sp>
      <p:sp>
        <p:nvSpPr>
          <p:cNvPr id="6" name="Content Placeholder 5"/>
          <p:cNvSpPr>
            <a:spLocks noGrp="1"/>
          </p:cNvSpPr>
          <p:nvPr>
            <p:ph sz="half" idx="4"/>
          </p:nvPr>
        </p:nvSpPr>
        <p:spPr/>
        <p:txBody>
          <a:bodyPr/>
          <a:lstStyle/>
          <a:p>
            <a:r>
              <a:t>1. 自我修复材料是一种能够在损坏后自行修复的材料。这种特性使得自我修复材料非常适合用于制作仿生机器人的外壳和关节。</a:t>
            </a:r>
          </a:p>
          <a:p>
            <a:r>
              <a:t>2. 自我修复材料的力学性能优良，其强度和刚度都非常高，能够满足仿生机器人外壳和关节的要求。</a:t>
            </a:r>
          </a:p>
          <a:p>
            <a:r>
              <a:t>3. 自我修复材料的耐磨性非常强，能够在恶劣的环境中长期使用而不发生损坏。</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智能材料在机器人与仿生系统中的主要优势</a:t>
            </a:r>
          </a:p>
        </p:txBody>
      </p:sp>
      <p:sp>
        <p:nvSpPr>
          <p:cNvPr id="3" name="Subtitle 2"/>
          <p:cNvSpPr>
            <a:spLocks noGrp="1"/>
          </p:cNvSpPr>
          <p:nvPr>
            <p:ph type="subTitle" idx="1"/>
          </p:nvPr>
        </p:nvSpPr>
        <p:spPr/>
        <p:txBody>
          <a:bodyPr/>
          <a:lstStyle/>
          <a:p>
            <a:r>
              <a:t>智能材料在机器人与仿生系统中的应用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智能材料在机器人与仿生系统中的主要优势</a:t>
            </a:r>
          </a:p>
        </p:txBody>
      </p:sp>
      <p:sp>
        <p:nvSpPr>
          <p:cNvPr id="3" name="Text Placeholder 2"/>
          <p:cNvSpPr>
            <a:spLocks noGrp="1"/>
          </p:cNvSpPr>
          <p:nvPr>
            <p:ph type="body" idx="1"/>
          </p:nvPr>
        </p:nvSpPr>
        <p:spPr/>
        <p:txBody>
          <a:bodyPr/>
          <a:lstStyle/>
          <a:p>
            <a:r>
              <a:t>智能材料提高运动性能：</a:t>
            </a:r>
          </a:p>
        </p:txBody>
      </p:sp>
      <p:sp>
        <p:nvSpPr>
          <p:cNvPr id="4" name="Content Placeholder 3"/>
          <p:cNvSpPr>
            <a:spLocks noGrp="1"/>
          </p:cNvSpPr>
          <p:nvPr>
            <p:ph sz="half" idx="2"/>
          </p:nvPr>
        </p:nvSpPr>
        <p:spPr/>
        <p:txBody>
          <a:bodyPr/>
          <a:lstStyle/>
          <a:p>
            <a:r>
              <a:t>1. 凭借固有特性，智能材料能够将多种刺激转化为运动响应，为机器人和仿生系统的运动提供更快的响应速度和更强的驱动力。</a:t>
            </a:r>
          </a:p>
          <a:p>
            <a:r>
              <a:t>2. 智能材料具有轻质、紧凑的优势，可以帮助机器人和仿生系统减轻重量，提高运动的灵活性和敏捷性。</a:t>
            </a:r>
          </a:p>
          <a:p>
            <a:r>
              <a:t>3. 智能材料的响应性允许进行精确控制，因此能够实现复杂的运动模式，如仿真的动物运动或人手的精细操作。</a:t>
            </a:r>
          </a:p>
        </p:txBody>
      </p:sp>
      <p:sp>
        <p:nvSpPr>
          <p:cNvPr id="5" name="Text Placeholder 4"/>
          <p:cNvSpPr>
            <a:spLocks noGrp="1"/>
          </p:cNvSpPr>
          <p:nvPr>
            <p:ph type="body" idx="3"/>
          </p:nvPr>
        </p:nvSpPr>
        <p:spPr/>
        <p:txBody>
          <a:bodyPr/>
          <a:lstStyle/>
          <a:p>
            <a:r>
              <a:t>智能材料模仿生物功能：</a:t>
            </a:r>
          </a:p>
        </p:txBody>
      </p:sp>
      <p:sp>
        <p:nvSpPr>
          <p:cNvPr id="6" name="Content Placeholder 5"/>
          <p:cNvSpPr>
            <a:spLocks noGrp="1"/>
          </p:cNvSpPr>
          <p:nvPr>
            <p:ph sz="half" idx="4"/>
          </p:nvPr>
        </p:nvSpPr>
        <p:spPr/>
        <p:txBody>
          <a:bodyPr/>
          <a:lstStyle/>
          <a:p>
            <a:r>
              <a:t>1. 智能材料能够模拟生物系统的行为，如肌肉收缩、植物茎叶的卷曲运动、海洋生物的变色等，从而为机器人和仿生系统提供更自然的动作和更逼真的外观。</a:t>
            </a:r>
          </a:p>
          <a:p>
            <a:r>
              <a:t>2. 智能材料可以作为生物传感器的构建材料，用于检测生物信号和化学物质，为机器人和仿生系统提供环境感知能力，使其能像生物系统一样感知周围环境的变化。</a:t>
            </a:r>
          </a:p>
          <a:p>
            <a:r>
              <a:t>3. 智能材料可以用于创建用于医疗植入物和组织工程的生物材料，从而为医疗机器人和仿生系统提供更有效和更安全的解决方案。</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智能材料在机器人与仿生系统中的主要优势</a:t>
            </a:r>
          </a:p>
        </p:txBody>
      </p:sp>
      <p:sp>
        <p:nvSpPr>
          <p:cNvPr id="3" name="Content Placeholder 2"/>
          <p:cNvSpPr>
            <a:spLocks noGrp="1"/>
          </p:cNvSpPr>
          <p:nvPr>
            <p:ph sz="half" idx="2"/>
          </p:nvPr>
        </p:nvSpPr>
        <p:spPr/>
        <p:txBody>
          <a:bodyPr/>
          <a:lstStyle/>
          <a:p>
            <a:r>
              <a:t>1. 智能材料能够有效地储存和释放能量，可用于制造高性能电池和电容器，为机器人和仿生系统提供更长的续航时间和更快的充电速度。</a:t>
            </a:r>
          </a:p>
          <a:p>
            <a:r>
              <a:t>2. 智能材料能够实现能量转换，如将热能转化为电能，光能转化为机械能等，从而为机器人和仿生系统提供新的能源供应方式，提高能量利用效率，延长使用寿命。</a:t>
            </a:r>
          </a:p>
          <a:p>
            <a:r>
              <a:t>3. 智能材料能够调节能量消耗，减少不必要的能量损失，从而提高机器人和仿生系统的整体能源效率，并延长其工作时间。</a:t>
            </a:r>
          </a:p>
        </p:txBody>
      </p:sp>
      <p:sp>
        <p:nvSpPr>
          <p:cNvPr id="4" name="Text Placeholder 3"/>
          <p:cNvSpPr>
            <a:spLocks noGrp="1"/>
          </p:cNvSpPr>
          <p:nvPr>
            <p:ph type="body" idx="3"/>
          </p:nvPr>
        </p:nvSpPr>
        <p:spPr/>
        <p:txBody>
          <a:bodyPr/>
          <a:lstStyle/>
          <a:p>
            <a:r>
              <a:t>智能材料实现自愈合：</a:t>
            </a:r>
          </a:p>
        </p:txBody>
      </p:sp>
      <p:sp>
        <p:nvSpPr>
          <p:cNvPr id="5" name="Content Placeholder 4"/>
          <p:cNvSpPr>
            <a:spLocks noGrp="1"/>
          </p:cNvSpPr>
          <p:nvPr>
            <p:ph sz="half" idx="4"/>
          </p:nvPr>
        </p:nvSpPr>
        <p:spPr/>
        <p:txBody>
          <a:bodyPr/>
          <a:lstStyle/>
          <a:p>
            <a:r>
              <a:t>1. 智能材料具有自我修复的能力，能够在受到损伤后自动修复，从而减少机器人和仿生系统的维护需求，并延长其使用寿命。</a:t>
            </a:r>
          </a:p>
          <a:p>
            <a:r>
              <a:t>2. 智能材料的自我修复能力可以提高系统的可靠性和安全性，因为即使在受到损伤的情况下，它们也能继续工作，而不会造成灾难性故障。</a:t>
            </a:r>
          </a:p>
          <a:p>
            <a:r>
              <a:t>3. 智能材料的自我修复能力可以减少更换或修理机器人和仿生系统的成本，从而降低其生命周期成本。</a:t>
            </a:r>
          </a:p>
        </p:txBody>
      </p:sp>
      <p:sp>
        <p:nvSpPr>
          <p:cNvPr id="6" name="Text Placeholder 5"/>
          <p:cNvSpPr>
            <a:spLocks noGrp="1"/>
          </p:cNvSpPr>
          <p:nvPr>
            <p:ph type="body" idx="1"/>
          </p:nvPr>
        </p:nvSpPr>
        <p:spPr/>
        <p:txBody>
          <a:bodyPr/>
          <a:lstStyle/>
          <a:p>
            <a:r>
              <a:t>智能材料提高能源效率：</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智能材料在机器人与仿生系统中的主要优势</a:t>
            </a:r>
          </a:p>
        </p:txBody>
      </p:sp>
      <p:sp>
        <p:nvSpPr>
          <p:cNvPr id="3" name="Text Placeholder 2"/>
          <p:cNvSpPr>
            <a:spLocks noGrp="1"/>
          </p:cNvSpPr>
          <p:nvPr>
            <p:ph type="body" idx="1"/>
          </p:nvPr>
        </p:nvSpPr>
        <p:spPr/>
        <p:txBody>
          <a:bodyPr/>
          <a:lstStyle/>
          <a:p>
            <a:r>
              <a:t>智能材料简化控制：</a:t>
            </a:r>
          </a:p>
        </p:txBody>
      </p:sp>
      <p:sp>
        <p:nvSpPr>
          <p:cNvPr id="4" name="Content Placeholder 3"/>
          <p:cNvSpPr>
            <a:spLocks noGrp="1"/>
          </p:cNvSpPr>
          <p:nvPr>
            <p:ph sz="half" idx="2"/>
          </p:nvPr>
        </p:nvSpPr>
        <p:spPr/>
        <p:txBody>
          <a:bodyPr/>
          <a:lstStyle/>
          <a:p>
            <a:r>
              <a:t>1. 智能材料能够对环境变化做出自主反应，从而减少对传统控制系统的依赖，简化机器人和仿生系统的控制复杂性。</a:t>
            </a:r>
          </a:p>
          <a:p>
            <a:r>
              <a:t>2. 智能材料的嵌入式智能化降低了对复杂编程和算法设计的需求，使得机器人和仿生系统的开发和操作更加容易。</a:t>
            </a:r>
          </a:p>
          <a:p>
            <a:r>
              <a:t>3. 智能材料的闭环控制功能可以自动调整自身的行为，以优化性能和适应不断变化的环境，从而提高系统的鲁棒性和适应性。</a:t>
            </a:r>
          </a:p>
        </p:txBody>
      </p:sp>
      <p:sp>
        <p:nvSpPr>
          <p:cNvPr id="5" name="Text Placeholder 4"/>
          <p:cNvSpPr>
            <a:spLocks noGrp="1"/>
          </p:cNvSpPr>
          <p:nvPr>
            <p:ph type="body" idx="3"/>
          </p:nvPr>
        </p:nvSpPr>
        <p:spPr/>
        <p:txBody>
          <a:bodyPr/>
          <a:lstStyle/>
          <a:p>
            <a:r>
              <a:t>智能材料降低系统成本：</a:t>
            </a:r>
          </a:p>
        </p:txBody>
      </p:sp>
      <p:sp>
        <p:nvSpPr>
          <p:cNvPr id="6" name="Content Placeholder 5"/>
          <p:cNvSpPr>
            <a:spLocks noGrp="1"/>
          </p:cNvSpPr>
          <p:nvPr>
            <p:ph sz="half" idx="4"/>
          </p:nvPr>
        </p:nvSpPr>
        <p:spPr/>
        <p:txBody>
          <a:bodyPr/>
          <a:lstStyle/>
          <a:p>
            <a:r>
              <a:t>1. 智能材料的集成化和多功能性可以减少机器人和仿生系统中组件的数量和种类，从而降低系统成本。</a:t>
            </a:r>
          </a:p>
          <a:p>
            <a:r>
              <a:t>2. 智能材料的使用可以减少对传统传感器的需求，从而降低系统成本和复杂性。</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智能材料在机器人与仿生系统中的主要挑战</a:t>
            </a:r>
          </a:p>
        </p:txBody>
      </p:sp>
      <p:sp>
        <p:nvSpPr>
          <p:cNvPr id="3" name="Subtitle 2"/>
          <p:cNvSpPr>
            <a:spLocks noGrp="1"/>
          </p:cNvSpPr>
          <p:nvPr>
            <p:ph type="subTitle" idx="1"/>
          </p:nvPr>
        </p:nvSpPr>
        <p:spPr/>
        <p:txBody>
          <a:bodyPr/>
          <a:lstStyle/>
          <a:p>
            <a:r>
              <a:t>智能材料在机器人与仿生系统中的应用</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https://d.book118.com/708022121054006043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智能材料的定义及其基本特征</vt:lpstr>
      <vt:lpstr>#. 智能材料的定义及其基本特征</vt:lpstr>
      <vt:lpstr> 智能材料在机器人与仿生系统中的研究现状</vt:lpstr>
      <vt:lpstr>#. 智能材料在机器人与仿生系统中的研究现状</vt:lpstr>
      <vt:lpstr>#. 智能材料在机器人与仿生系统中的研究现状</vt:lpstr>
      <vt:lpstr>#. 智能材料在机器人与仿生系统中的研究现状</vt:lpstr>
      <vt:lpstr> 智能材料在机器人与仿生系统中的应用领域</vt:lpstr>
      <vt:lpstr> 智能材料在机器人与仿生系统中的应用领域</vt:lpstr>
      <vt:lpstr> 智能材料在机器人与仿生系统中的应用领域</vt:lpstr>
      <vt:lpstr> 智能材料在机器人与仿生系统中的应用领域</vt:lpstr>
      <vt:lpstr> 智能材料在机器人与仿生系统中的主要优势</vt:lpstr>
      <vt:lpstr>#. 智能材料在机器人与仿生系统中的主要优势</vt:lpstr>
      <vt:lpstr>#. 智能材料在机器人与仿生系统中的主要优势</vt:lpstr>
      <vt:lpstr>#. 智能材料在机器人与仿生系统中的主要优势</vt:lpstr>
      <vt:lpstr> 智能材料在机器人与仿生系统中的主要挑战</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2024-09-22T22:22:41.113</cp:lastPrinted>
  <dcterms:created xsi:type="dcterms:W3CDTF">2024-09-22T14:22:41Z</dcterms:created>
  <dcterms:modified xsi:type="dcterms:W3CDTF">2024-09-22T14:22:43Z</dcterms:modified>
</cp:coreProperties>
</file>