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8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2" Type="http://schemas.openxmlformats.org/officeDocument/2006/relationships/image" Target="../media/image24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00" Type="http://schemas.openxmlformats.org/officeDocument/2006/relationships/tags" Target="../tags/tag191.xml" /><Relationship Id="rId101" Type="http://schemas.openxmlformats.org/officeDocument/2006/relationships/tags" Target="../tags/tag192.xml" /><Relationship Id="rId102" Type="http://schemas.openxmlformats.org/officeDocument/2006/relationships/tags" Target="../tags/tag193.xml" /><Relationship Id="rId103" Type="http://schemas.openxmlformats.org/officeDocument/2006/relationships/tags" Target="../tags/tag194.xml" /><Relationship Id="rId104" Type="http://schemas.openxmlformats.org/officeDocument/2006/relationships/tags" Target="../tags/tag195.xml" /><Relationship Id="rId105" Type="http://schemas.openxmlformats.org/officeDocument/2006/relationships/tags" Target="../tags/tag196.xml" /><Relationship Id="rId106" Type="http://schemas.openxmlformats.org/officeDocument/2006/relationships/tags" Target="../tags/tag197.xml" /><Relationship Id="rId107" Type="http://schemas.openxmlformats.org/officeDocument/2006/relationships/tags" Target="../tags/tag198.xml" /><Relationship Id="rId108" Type="http://schemas.openxmlformats.org/officeDocument/2006/relationships/tags" Target="../tags/tag199.xml" /><Relationship Id="rId109" Type="http://schemas.openxmlformats.org/officeDocument/2006/relationships/tags" Target="../tags/tag200.xml" /><Relationship Id="rId11" Type="http://schemas.openxmlformats.org/officeDocument/2006/relationships/tags" Target="../tags/tag102.xml" /><Relationship Id="rId110" Type="http://schemas.openxmlformats.org/officeDocument/2006/relationships/tags" Target="../tags/tag201.xml" /><Relationship Id="rId111" Type="http://schemas.openxmlformats.org/officeDocument/2006/relationships/tags" Target="../tags/tag202.xml" /><Relationship Id="rId112" Type="http://schemas.openxmlformats.org/officeDocument/2006/relationships/image" Target="../media/image1.png" /><Relationship Id="rId113" Type="http://schemas.openxmlformats.org/officeDocument/2006/relationships/tags" Target="../tags/tag203.xml" /><Relationship Id="rId114" Type="http://schemas.openxmlformats.org/officeDocument/2006/relationships/image" Target="../media/image2.png" /><Relationship Id="rId115" Type="http://schemas.openxmlformats.org/officeDocument/2006/relationships/tags" Target="../tags/tag204.xml" /><Relationship Id="rId116" Type="http://schemas.openxmlformats.org/officeDocument/2006/relationships/image" Target="../media/image3.png" /><Relationship Id="rId117" Type="http://schemas.openxmlformats.org/officeDocument/2006/relationships/tags" Target="../tags/tag205.xml" /><Relationship Id="rId118" Type="http://schemas.openxmlformats.org/officeDocument/2006/relationships/tags" Target="../tags/tag206.xml" /><Relationship Id="rId119" Type="http://schemas.openxmlformats.org/officeDocument/2006/relationships/image" Target="../media/image4.png" /><Relationship Id="rId12" Type="http://schemas.openxmlformats.org/officeDocument/2006/relationships/tags" Target="../tags/tag103.xml" /><Relationship Id="rId120" Type="http://schemas.openxmlformats.org/officeDocument/2006/relationships/tags" Target="../tags/tag207.xml" /><Relationship Id="rId121" Type="http://schemas.openxmlformats.org/officeDocument/2006/relationships/image" Target="../media/image5.png" /><Relationship Id="rId122" Type="http://schemas.openxmlformats.org/officeDocument/2006/relationships/tags" Target="../tags/tag208.xml" /><Relationship Id="rId123" Type="http://schemas.openxmlformats.org/officeDocument/2006/relationships/image" Target="../media/image6.png" /><Relationship Id="rId124" Type="http://schemas.openxmlformats.org/officeDocument/2006/relationships/tags" Target="../tags/tag209.xml" /><Relationship Id="rId125" Type="http://schemas.openxmlformats.org/officeDocument/2006/relationships/tags" Target="../tags/tag210.xml" /><Relationship Id="rId126" Type="http://schemas.openxmlformats.org/officeDocument/2006/relationships/tags" Target="../tags/tag211.xml" /><Relationship Id="rId127" Type="http://schemas.openxmlformats.org/officeDocument/2006/relationships/tags" Target="../tags/tag212.xml" /><Relationship Id="rId128" Type="http://schemas.openxmlformats.org/officeDocument/2006/relationships/tags" Target="../tags/tag213.xml" /><Relationship Id="rId129" Type="http://schemas.openxmlformats.org/officeDocument/2006/relationships/tags" Target="../tags/tag214.xml" /><Relationship Id="rId13" Type="http://schemas.openxmlformats.org/officeDocument/2006/relationships/tags" Target="../tags/tag104.xml" /><Relationship Id="rId130" Type="http://schemas.openxmlformats.org/officeDocument/2006/relationships/image" Target="../media/image7.jpeg" /><Relationship Id="rId131" Type="http://schemas.openxmlformats.org/officeDocument/2006/relationships/slideMaster" Target="../slideMasters/slideMaster2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tags" Target="../tags/tag139.xml" /><Relationship Id="rId49" Type="http://schemas.openxmlformats.org/officeDocument/2006/relationships/tags" Target="../tags/tag140.xml" /><Relationship Id="rId5" Type="http://schemas.openxmlformats.org/officeDocument/2006/relationships/tags" Target="../tags/tag96.xml" /><Relationship Id="rId50" Type="http://schemas.openxmlformats.org/officeDocument/2006/relationships/tags" Target="../tags/tag141.xml" /><Relationship Id="rId51" Type="http://schemas.openxmlformats.org/officeDocument/2006/relationships/tags" Target="../tags/tag142.xml" /><Relationship Id="rId52" Type="http://schemas.openxmlformats.org/officeDocument/2006/relationships/tags" Target="../tags/tag143.xml" /><Relationship Id="rId53" Type="http://schemas.openxmlformats.org/officeDocument/2006/relationships/tags" Target="../tags/tag144.xml" /><Relationship Id="rId54" Type="http://schemas.openxmlformats.org/officeDocument/2006/relationships/tags" Target="../tags/tag145.xml" /><Relationship Id="rId55" Type="http://schemas.openxmlformats.org/officeDocument/2006/relationships/tags" Target="../tags/tag146.xml" /><Relationship Id="rId56" Type="http://schemas.openxmlformats.org/officeDocument/2006/relationships/tags" Target="../tags/tag147.xml" /><Relationship Id="rId57" Type="http://schemas.openxmlformats.org/officeDocument/2006/relationships/tags" Target="../tags/tag148.xml" /><Relationship Id="rId58" Type="http://schemas.openxmlformats.org/officeDocument/2006/relationships/tags" Target="../tags/tag149.xml" /><Relationship Id="rId59" Type="http://schemas.openxmlformats.org/officeDocument/2006/relationships/tags" Target="../tags/tag150.xml" /><Relationship Id="rId6" Type="http://schemas.openxmlformats.org/officeDocument/2006/relationships/tags" Target="../tags/tag97.xml" /><Relationship Id="rId60" Type="http://schemas.openxmlformats.org/officeDocument/2006/relationships/tags" Target="../tags/tag151.xml" /><Relationship Id="rId61" Type="http://schemas.openxmlformats.org/officeDocument/2006/relationships/tags" Target="../tags/tag152.xml" /><Relationship Id="rId62" Type="http://schemas.openxmlformats.org/officeDocument/2006/relationships/tags" Target="../tags/tag153.xml" /><Relationship Id="rId63" Type="http://schemas.openxmlformats.org/officeDocument/2006/relationships/tags" Target="../tags/tag154.xml" /><Relationship Id="rId64" Type="http://schemas.openxmlformats.org/officeDocument/2006/relationships/tags" Target="../tags/tag155.xml" /><Relationship Id="rId65" Type="http://schemas.openxmlformats.org/officeDocument/2006/relationships/tags" Target="../tags/tag156.xml" /><Relationship Id="rId66" Type="http://schemas.openxmlformats.org/officeDocument/2006/relationships/tags" Target="../tags/tag157.xml" /><Relationship Id="rId67" Type="http://schemas.openxmlformats.org/officeDocument/2006/relationships/tags" Target="../tags/tag158.xml" /><Relationship Id="rId68" Type="http://schemas.openxmlformats.org/officeDocument/2006/relationships/tags" Target="../tags/tag159.xml" /><Relationship Id="rId69" Type="http://schemas.openxmlformats.org/officeDocument/2006/relationships/tags" Target="../tags/tag160.xml" /><Relationship Id="rId7" Type="http://schemas.openxmlformats.org/officeDocument/2006/relationships/tags" Target="../tags/tag98.xml" /><Relationship Id="rId70" Type="http://schemas.openxmlformats.org/officeDocument/2006/relationships/tags" Target="../tags/tag161.xml" /><Relationship Id="rId71" Type="http://schemas.openxmlformats.org/officeDocument/2006/relationships/tags" Target="../tags/tag162.xml" /><Relationship Id="rId72" Type="http://schemas.openxmlformats.org/officeDocument/2006/relationships/tags" Target="../tags/tag163.xml" /><Relationship Id="rId73" Type="http://schemas.openxmlformats.org/officeDocument/2006/relationships/tags" Target="../tags/tag164.xml" /><Relationship Id="rId74" Type="http://schemas.openxmlformats.org/officeDocument/2006/relationships/tags" Target="../tags/tag165.xml" /><Relationship Id="rId75" Type="http://schemas.openxmlformats.org/officeDocument/2006/relationships/tags" Target="../tags/tag166.xml" /><Relationship Id="rId76" Type="http://schemas.openxmlformats.org/officeDocument/2006/relationships/tags" Target="../tags/tag167.xml" /><Relationship Id="rId77" Type="http://schemas.openxmlformats.org/officeDocument/2006/relationships/tags" Target="../tags/tag168.xml" /><Relationship Id="rId78" Type="http://schemas.openxmlformats.org/officeDocument/2006/relationships/tags" Target="../tags/tag169.xml" /><Relationship Id="rId79" Type="http://schemas.openxmlformats.org/officeDocument/2006/relationships/tags" Target="../tags/tag170.xml" /><Relationship Id="rId8" Type="http://schemas.openxmlformats.org/officeDocument/2006/relationships/tags" Target="../tags/tag99.xml" /><Relationship Id="rId80" Type="http://schemas.openxmlformats.org/officeDocument/2006/relationships/tags" Target="../tags/tag171.xml" /><Relationship Id="rId81" Type="http://schemas.openxmlformats.org/officeDocument/2006/relationships/tags" Target="../tags/tag172.xml" /><Relationship Id="rId82" Type="http://schemas.openxmlformats.org/officeDocument/2006/relationships/tags" Target="../tags/tag173.xml" /><Relationship Id="rId83" Type="http://schemas.openxmlformats.org/officeDocument/2006/relationships/tags" Target="../tags/tag174.xml" /><Relationship Id="rId84" Type="http://schemas.openxmlformats.org/officeDocument/2006/relationships/tags" Target="../tags/tag175.xml" /><Relationship Id="rId85" Type="http://schemas.openxmlformats.org/officeDocument/2006/relationships/tags" Target="../tags/tag176.xml" /><Relationship Id="rId86" Type="http://schemas.openxmlformats.org/officeDocument/2006/relationships/tags" Target="../tags/tag177.xml" /><Relationship Id="rId87" Type="http://schemas.openxmlformats.org/officeDocument/2006/relationships/tags" Target="../tags/tag178.xml" /><Relationship Id="rId88" Type="http://schemas.openxmlformats.org/officeDocument/2006/relationships/tags" Target="../tags/tag179.xml" /><Relationship Id="rId89" Type="http://schemas.openxmlformats.org/officeDocument/2006/relationships/tags" Target="../tags/tag180.xml" /><Relationship Id="rId9" Type="http://schemas.openxmlformats.org/officeDocument/2006/relationships/tags" Target="../tags/tag100.xml" /><Relationship Id="rId90" Type="http://schemas.openxmlformats.org/officeDocument/2006/relationships/tags" Target="../tags/tag181.xml" /><Relationship Id="rId91" Type="http://schemas.openxmlformats.org/officeDocument/2006/relationships/tags" Target="../tags/tag182.xml" /><Relationship Id="rId92" Type="http://schemas.openxmlformats.org/officeDocument/2006/relationships/tags" Target="../tags/tag183.xml" /><Relationship Id="rId93" Type="http://schemas.openxmlformats.org/officeDocument/2006/relationships/tags" Target="../tags/tag184.xml" /><Relationship Id="rId94" Type="http://schemas.openxmlformats.org/officeDocument/2006/relationships/tags" Target="../tags/tag185.xml" /><Relationship Id="rId95" Type="http://schemas.openxmlformats.org/officeDocument/2006/relationships/tags" Target="../tags/tag186.xml" /><Relationship Id="rId96" Type="http://schemas.openxmlformats.org/officeDocument/2006/relationships/tags" Target="../tags/tag187.xml" /><Relationship Id="rId97" Type="http://schemas.openxmlformats.org/officeDocument/2006/relationships/tags" Target="../tags/tag188.xml" /><Relationship Id="rId98" Type="http://schemas.openxmlformats.org/officeDocument/2006/relationships/tags" Target="../tags/tag189.xml" /><Relationship Id="rId99" Type="http://schemas.openxmlformats.org/officeDocument/2006/relationships/tags" Target="../tags/tag19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5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26.xml" /><Relationship Id="rId3" Type="http://schemas.openxmlformats.org/officeDocument/2006/relationships/image" Target="../media/image8.png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6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FB721F9-7EF4-4D6D-B73F-4D9A39F26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4D82954-0573-41B5-ADF2-9293DE34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6356F7B-75AB-4FF7-8E8B-1537E124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07073AD-1E0D-402C-8F40-21E0B2CF7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724453D-175D-4FE2-85C7-7C202902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B9DFAC4-619D-4F96-8BED-3B46717C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76387E2-3AA6-4D9E-9A64-7A63BEA4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E84DF89-BB18-4EA7-A8C2-34C6091C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B9A5761-D944-45CB-8369-DE55F60A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7F60794-371D-4DF6-8275-71B45786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6DDA91C-1C9A-442C-A54B-EE3BDE97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0"/>
            <a:ext cx="6096000" cy="685800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5" name="AutoShape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4400" y="990600"/>
            <a:ext cx="69088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9" name="AutoShape 12">
            <a:hlinkClick action="ppaction://hlinkshowjump?jump=lastslideviewed" highlightClick="1"/>
          </p:cNvPr>
          <p:cNvSpPr>
            <a:spLocks noChangeAspect="1" noChangeArrowheads="1"/>
          </p:cNvSpPr>
          <p:nvPr>
            <p:custDataLst>
              <p:tags r:id="rId4"/>
            </p:custDataLst>
          </p:nvPr>
        </p:nvSpPr>
        <p:spPr bwMode="auto">
          <a:xfrm rot="5400000" flipH="1">
            <a:off x="186531" y="75406"/>
            <a:ext cx="609600" cy="611188"/>
          </a:xfrm>
          <a:prstGeom prst="actionButtonReturn">
            <a:avLst/>
          </a:prstGeom>
          <a:solidFill>
            <a:srgbClr val="3333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6231467" y="2927350"/>
            <a:ext cx="4876800" cy="1822450"/>
          </a:xfrm>
        </p:spPr>
        <p:txBody>
          <a:bodyPr anchor="b"/>
          <a:lstStyle>
            <a:lvl1pPr marL="0" indent="0">
              <a:buFont typeface="Wingdings" panose="05000000000000000000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 fontAlgn="base"/>
            <a:r>
              <a:rPr lang="zh-CN" altLang="en-US" strike="noStrike" noProof="0" smtClean="0"/>
              <a:t>单击此处编辑母版副标题样式</a:t>
            </a:r>
            <a:endParaRPr lang="zh-CN" altLang="en-US" strike="noStrike" noProof="0" smtClean="0"/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ctrTitle" sz="quarter"/>
            <p:custDataLst>
              <p:tags r:id="rId6"/>
            </p:custDataLst>
          </p:nvPr>
        </p:nvSpPr>
        <p:spPr>
          <a:xfrm>
            <a:off x="1248833" y="1425575"/>
            <a:ext cx="103632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 fontAlgn="base"/>
            <a:r>
              <a:rPr lang="zh-CN" altLang="en-US" sz="3150" strike="noStrike" noProof="0" smtClean="0"/>
              <a:t>单击此处编辑母版标题样式</a:t>
            </a:r>
            <a:endParaRPr lang="zh-CN" altLang="en-US" strike="noStrike" noProof="0" smtClean="0"/>
          </a:p>
        </p:txBody>
      </p:sp>
      <p:grpSp>
        <p:nvGrpSpPr>
          <p:cNvPr id="6" name="Group 5"/>
          <p:cNvGrpSpPr/>
          <p:nvPr>
            <p:custDataLst>
              <p:tags r:id="rId7"/>
            </p:custDataLst>
          </p:nvPr>
        </p:nvGrpSpPr>
        <p:grpSpPr>
          <a:xfrm>
            <a:off x="4842933" y="4889500"/>
            <a:ext cx="6502400" cy="319088"/>
            <a:chOff x="2288" y="3080"/>
            <a:chExt cx="3072" cy="201"/>
          </a:xfrm>
          <a:solidFill>
            <a:srgbClr val="92D050"/>
          </a:solidFill>
        </p:grpSpPr>
        <p:sp>
          <p:nvSpPr>
            <p:cNvPr id="7" name="AutoShape 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AutoShape 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10" name="Rectangle 8"/>
          <p:cNvSpPr>
            <a:spLocks noGrp="1" noChangeArrowheads="1"/>
          </p:cNvSpPr>
          <p:nvPr>
            <p:ph type="dt" sz="quarter" idx="10"/>
            <p:custDataLst>
              <p:tags r:id="rId10"/>
            </p:custDataLst>
          </p:nvPr>
        </p:nvSpPr>
        <p:spPr>
          <a:xfrm>
            <a:off x="3556000" y="6553200"/>
            <a:ext cx="25400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6927850" y="6553200"/>
            <a:ext cx="4373563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b="0">
                <a:solidFill>
                  <a:schemeClr val="tx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12700" y="6359525"/>
            <a:ext cx="782638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96C6F4A-9750-4B13-8E1F-FC2973BD1E93}" type="slidenum">
              <a:rPr kumimoji="0" lang="en-US" altLang="zh-CN" sz="2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rPr>
              <a:t/>
            </a:fld>
            <a:endParaRPr kumimoji="0" lang="en-US" altLang="zh-CN" sz="2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 rotWithShape="0">
          <a:blip r:embed="rId13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5" name="Group 15"/>
          <p:cNvGrpSpPr/>
          <p:nvPr>
            <p:custDataLst>
              <p:tags r:id="rId2"/>
            </p:custDataLst>
          </p:nvPr>
        </p:nvGrpSpPr>
        <p:grpSpPr>
          <a:xfrm>
            <a:off x="203200" y="381000"/>
            <a:ext cx="9118600" cy="3365500"/>
            <a:chOff x="664" y="1951"/>
            <a:chExt cx="4308" cy="2120"/>
          </a:xfrm>
        </p:grpSpPr>
        <p:sp>
          <p:nvSpPr>
            <p:cNvPr id="6" name="Freeform 16"/>
            <p:cNvSpPr/>
            <p:nvPr>
              <p:custDataLst>
                <p:tags r:id="rId3"/>
              </p:custDataLst>
            </p:nvPr>
          </p:nvSpPr>
          <p:spPr bwMode="invGray">
            <a:xfrm>
              <a:off x="743" y="2045"/>
              <a:ext cx="1267" cy="1938"/>
            </a:xfrm>
            <a:custGeom>
              <a:gdLst>
                <a:gd name="T0" fmla="*/ 49 w 1692"/>
                <a:gd name="T1" fmla="*/ 109 h 2586"/>
                <a:gd name="T2" fmla="*/ 135 w 1692"/>
                <a:gd name="T3" fmla="*/ 88 h 2586"/>
                <a:gd name="T4" fmla="*/ 182 w 1692"/>
                <a:gd name="T5" fmla="*/ 101 h 2586"/>
                <a:gd name="T6" fmla="*/ 175 w 1692"/>
                <a:gd name="T7" fmla="*/ 187 h 2586"/>
                <a:gd name="T8" fmla="*/ 115 w 1692"/>
                <a:gd name="T9" fmla="*/ 245 h 2586"/>
                <a:gd name="T10" fmla="*/ 91 w 1692"/>
                <a:gd name="T11" fmla="*/ 301 h 2586"/>
                <a:gd name="T12" fmla="*/ 119 w 1692"/>
                <a:gd name="T13" fmla="*/ 405 h 2586"/>
                <a:gd name="T14" fmla="*/ 133 w 1692"/>
                <a:gd name="T15" fmla="*/ 404 h 2586"/>
                <a:gd name="T16" fmla="*/ 138 w 1692"/>
                <a:gd name="T17" fmla="*/ 381 h 2586"/>
                <a:gd name="T18" fmla="*/ 201 w 1692"/>
                <a:gd name="T19" fmla="*/ 486 h 2586"/>
                <a:gd name="T20" fmla="*/ 273 w 1692"/>
                <a:gd name="T21" fmla="*/ 505 h 2586"/>
                <a:gd name="T22" fmla="*/ 334 w 1692"/>
                <a:gd name="T23" fmla="*/ 568 h 2586"/>
                <a:gd name="T24" fmla="*/ 358 w 1692"/>
                <a:gd name="T25" fmla="*/ 599 h 2586"/>
                <a:gd name="T26" fmla="*/ 323 w 1692"/>
                <a:gd name="T27" fmla="*/ 677 h 2586"/>
                <a:gd name="T28" fmla="*/ 385 w 1692"/>
                <a:gd name="T29" fmla="*/ 749 h 2586"/>
                <a:gd name="T30" fmla="*/ 434 w 1692"/>
                <a:gd name="T31" fmla="*/ 851 h 2586"/>
                <a:gd name="T32" fmla="*/ 459 w 1692"/>
                <a:gd name="T33" fmla="*/ 972 h 2586"/>
                <a:gd name="T34" fmla="*/ 501 w 1692"/>
                <a:gd name="T35" fmla="*/ 1069 h 2586"/>
                <a:gd name="T36" fmla="*/ 537 w 1692"/>
                <a:gd name="T37" fmla="*/ 1061 h 2586"/>
                <a:gd name="T38" fmla="*/ 523 w 1692"/>
                <a:gd name="T39" fmla="*/ 1007 h 2586"/>
                <a:gd name="T40" fmla="*/ 541 w 1692"/>
                <a:gd name="T41" fmla="*/ 970 h 2586"/>
                <a:gd name="T42" fmla="*/ 574 w 1692"/>
                <a:gd name="T43" fmla="*/ 938 h 2586"/>
                <a:gd name="T44" fmla="*/ 608 w 1692"/>
                <a:gd name="T45" fmla="*/ 874 h 2586"/>
                <a:gd name="T46" fmla="*/ 658 w 1692"/>
                <a:gd name="T47" fmla="*/ 821 h 2586"/>
                <a:gd name="T48" fmla="*/ 681 w 1692"/>
                <a:gd name="T49" fmla="*/ 734 h 2586"/>
                <a:gd name="T50" fmla="*/ 651 w 1692"/>
                <a:gd name="T51" fmla="*/ 647 h 2586"/>
                <a:gd name="T52" fmla="*/ 577 w 1692"/>
                <a:gd name="T53" fmla="*/ 594 h 2586"/>
                <a:gd name="T54" fmla="*/ 464 w 1692"/>
                <a:gd name="T55" fmla="*/ 539 h 2586"/>
                <a:gd name="T56" fmla="*/ 409 w 1692"/>
                <a:gd name="T57" fmla="*/ 530 h 2586"/>
                <a:gd name="T58" fmla="*/ 380 w 1692"/>
                <a:gd name="T59" fmla="*/ 534 h 2586"/>
                <a:gd name="T60" fmla="*/ 334 w 1692"/>
                <a:gd name="T61" fmla="*/ 550 h 2586"/>
                <a:gd name="T62" fmla="*/ 318 w 1692"/>
                <a:gd name="T63" fmla="*/ 494 h 2586"/>
                <a:gd name="T64" fmla="*/ 309 w 1692"/>
                <a:gd name="T65" fmla="*/ 447 h 2586"/>
                <a:gd name="T66" fmla="*/ 265 w 1692"/>
                <a:gd name="T67" fmla="*/ 465 h 2586"/>
                <a:gd name="T68" fmla="*/ 238 w 1692"/>
                <a:gd name="T69" fmla="*/ 400 h 2586"/>
                <a:gd name="T70" fmla="*/ 311 w 1692"/>
                <a:gd name="T71" fmla="*/ 384 h 2586"/>
                <a:gd name="T72" fmla="*/ 354 w 1692"/>
                <a:gd name="T73" fmla="*/ 381 h 2586"/>
                <a:gd name="T74" fmla="*/ 376 w 1692"/>
                <a:gd name="T75" fmla="*/ 378 h 2586"/>
                <a:gd name="T76" fmla="*/ 444 w 1692"/>
                <a:gd name="T77" fmla="*/ 316 h 2586"/>
                <a:gd name="T78" fmla="*/ 497 w 1692"/>
                <a:gd name="T79" fmla="*/ 286 h 2586"/>
                <a:gd name="T80" fmla="*/ 537 w 1692"/>
                <a:gd name="T81" fmla="*/ 268 h 2586"/>
                <a:gd name="T82" fmla="*/ 562 w 1692"/>
                <a:gd name="T83" fmla="*/ 226 h 2586"/>
                <a:gd name="T84" fmla="*/ 541 w 1692"/>
                <a:gd name="T85" fmla="*/ 216 h 2586"/>
                <a:gd name="T86" fmla="*/ 641 w 1692"/>
                <a:gd name="T87" fmla="*/ 192 h 2586"/>
                <a:gd name="T88" fmla="*/ 591 w 1692"/>
                <a:gd name="T89" fmla="*/ 144 h 2586"/>
                <a:gd name="T90" fmla="*/ 557 w 1692"/>
                <a:gd name="T91" fmla="*/ 111 h 2586"/>
                <a:gd name="T92" fmla="*/ 513 w 1692"/>
                <a:gd name="T93" fmla="*/ 154 h 2586"/>
                <a:gd name="T94" fmla="*/ 466 w 1692"/>
                <a:gd name="T95" fmla="*/ 187 h 2586"/>
                <a:gd name="T96" fmla="*/ 429 w 1692"/>
                <a:gd name="T97" fmla="*/ 128 h 2586"/>
                <a:gd name="T98" fmla="*/ 509 w 1692"/>
                <a:gd name="T99" fmla="*/ 101 h 2586"/>
                <a:gd name="T100" fmla="*/ 532 w 1692"/>
                <a:gd name="T101" fmla="*/ 83 h 2586"/>
                <a:gd name="T102" fmla="*/ 557 w 1692"/>
                <a:gd name="T103" fmla="*/ 73 h 2586"/>
                <a:gd name="T104" fmla="*/ 540 w 1692"/>
                <a:gd name="T105" fmla="*/ 61 h 2586"/>
                <a:gd name="T106" fmla="*/ 530 w 1692"/>
                <a:gd name="T107" fmla="*/ 50 h 2586"/>
                <a:gd name="T108" fmla="*/ 505 w 1692"/>
                <a:gd name="T109" fmla="*/ 43 h 2586"/>
                <a:gd name="T110" fmla="*/ 464 w 1692"/>
                <a:gd name="T111" fmla="*/ 57 h 2586"/>
                <a:gd name="T112" fmla="*/ 398 w 1692"/>
                <a:gd name="T113" fmla="*/ 50 h 2586"/>
                <a:gd name="T114" fmla="*/ 231 w 1692"/>
                <a:gd name="T115" fmla="*/ 0 h 2586"/>
                <a:gd name="T116" fmla="*/ 145 w 1692"/>
                <a:gd name="T117" fmla="*/ 13 h 2586"/>
                <a:gd name="T118" fmla="*/ 121 w 1692"/>
                <a:gd name="T119" fmla="*/ 43 h 2586"/>
                <a:gd name="T120" fmla="*/ 54 w 1692"/>
                <a:gd name="T121" fmla="*/ 73 h 2586"/>
                <a:gd name="T122" fmla="*/ 54 w 1692"/>
                <a:gd name="T123" fmla="*/ 91 h 2586"/>
                <a:gd name="T124" fmla="*/ 1 w 1692"/>
                <a:gd name="T125" fmla="*/ 106 h 258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1691" h="2586">
                  <a:moveTo>
                    <a:pt x="2" y="252"/>
                  </a:moveTo>
                  <a:lnTo>
                    <a:pt x="68" y="264"/>
                  </a:lnTo>
                  <a:lnTo>
                    <a:pt x="116" y="258"/>
                  </a:lnTo>
                  <a:lnTo>
                    <a:pt x="188" y="216"/>
                  </a:lnTo>
                  <a:lnTo>
                    <a:pt x="236" y="210"/>
                  </a:lnTo>
                  <a:lnTo>
                    <a:pt x="320" y="210"/>
                  </a:lnTo>
                  <a:lnTo>
                    <a:pt x="368" y="216"/>
                  </a:lnTo>
                  <a:lnTo>
                    <a:pt x="398" y="246"/>
                  </a:lnTo>
                  <a:lnTo>
                    <a:pt x="434" y="240"/>
                  </a:lnTo>
                  <a:lnTo>
                    <a:pt x="422" y="294"/>
                  </a:lnTo>
                  <a:lnTo>
                    <a:pt x="404" y="354"/>
                  </a:lnTo>
                  <a:lnTo>
                    <a:pt x="416" y="444"/>
                  </a:lnTo>
                  <a:lnTo>
                    <a:pt x="408" y="480"/>
                  </a:lnTo>
                  <a:lnTo>
                    <a:pt x="380" y="474"/>
                  </a:lnTo>
                  <a:lnTo>
                    <a:pt x="272" y="582"/>
                  </a:lnTo>
                  <a:lnTo>
                    <a:pt x="236" y="628"/>
                  </a:lnTo>
                  <a:lnTo>
                    <a:pt x="242" y="672"/>
                  </a:lnTo>
                  <a:lnTo>
                    <a:pt x="218" y="714"/>
                  </a:lnTo>
                  <a:lnTo>
                    <a:pt x="268" y="774"/>
                  </a:lnTo>
                  <a:lnTo>
                    <a:pt x="262" y="844"/>
                  </a:lnTo>
                  <a:lnTo>
                    <a:pt x="284" y="964"/>
                  </a:lnTo>
                  <a:lnTo>
                    <a:pt x="320" y="1010"/>
                  </a:lnTo>
                  <a:lnTo>
                    <a:pt x="324" y="970"/>
                  </a:lnTo>
                  <a:lnTo>
                    <a:pt x="316" y="960"/>
                  </a:lnTo>
                  <a:lnTo>
                    <a:pt x="302" y="834"/>
                  </a:lnTo>
                  <a:lnTo>
                    <a:pt x="326" y="830"/>
                  </a:lnTo>
                  <a:lnTo>
                    <a:pt x="328" y="906"/>
                  </a:lnTo>
                  <a:lnTo>
                    <a:pt x="380" y="996"/>
                  </a:lnTo>
                  <a:lnTo>
                    <a:pt x="368" y="1074"/>
                  </a:lnTo>
                  <a:lnTo>
                    <a:pt x="478" y="1154"/>
                  </a:lnTo>
                  <a:lnTo>
                    <a:pt x="564" y="1164"/>
                  </a:lnTo>
                  <a:lnTo>
                    <a:pt x="612" y="1208"/>
                  </a:lnTo>
                  <a:lnTo>
                    <a:pt x="650" y="1200"/>
                  </a:lnTo>
                  <a:lnTo>
                    <a:pt x="680" y="1224"/>
                  </a:lnTo>
                  <a:lnTo>
                    <a:pt x="698" y="1272"/>
                  </a:lnTo>
                  <a:lnTo>
                    <a:pt x="794" y="1350"/>
                  </a:lnTo>
                  <a:lnTo>
                    <a:pt x="842" y="1308"/>
                  </a:lnTo>
                  <a:lnTo>
                    <a:pt x="848" y="1350"/>
                  </a:lnTo>
                  <a:lnTo>
                    <a:pt x="854" y="1422"/>
                  </a:lnTo>
                  <a:lnTo>
                    <a:pt x="786" y="1490"/>
                  </a:lnTo>
                  <a:lnTo>
                    <a:pt x="788" y="1542"/>
                  </a:lnTo>
                  <a:lnTo>
                    <a:pt x="770" y="1608"/>
                  </a:lnTo>
                  <a:lnTo>
                    <a:pt x="802" y="1634"/>
                  </a:lnTo>
                  <a:lnTo>
                    <a:pt x="848" y="1668"/>
                  </a:lnTo>
                  <a:lnTo>
                    <a:pt x="916" y="1782"/>
                  </a:lnTo>
                  <a:lnTo>
                    <a:pt x="956" y="1800"/>
                  </a:lnTo>
                  <a:lnTo>
                    <a:pt x="1010" y="1848"/>
                  </a:lnTo>
                  <a:lnTo>
                    <a:pt x="1034" y="2022"/>
                  </a:lnTo>
                  <a:lnTo>
                    <a:pt x="1058" y="2178"/>
                  </a:lnTo>
                  <a:lnTo>
                    <a:pt x="1046" y="2244"/>
                  </a:lnTo>
                  <a:lnTo>
                    <a:pt x="1094" y="2310"/>
                  </a:lnTo>
                  <a:lnTo>
                    <a:pt x="1118" y="2364"/>
                  </a:lnTo>
                  <a:lnTo>
                    <a:pt x="1138" y="2458"/>
                  </a:lnTo>
                  <a:lnTo>
                    <a:pt x="1194" y="2540"/>
                  </a:lnTo>
                  <a:lnTo>
                    <a:pt x="1286" y="2586"/>
                  </a:lnTo>
                  <a:lnTo>
                    <a:pt x="1382" y="2574"/>
                  </a:lnTo>
                  <a:lnTo>
                    <a:pt x="1280" y="2520"/>
                  </a:lnTo>
                  <a:lnTo>
                    <a:pt x="1266" y="2472"/>
                  </a:lnTo>
                  <a:lnTo>
                    <a:pt x="1288" y="2428"/>
                  </a:lnTo>
                  <a:lnTo>
                    <a:pt x="1244" y="2394"/>
                  </a:lnTo>
                  <a:lnTo>
                    <a:pt x="1284" y="2334"/>
                  </a:lnTo>
                  <a:lnTo>
                    <a:pt x="1244" y="2300"/>
                  </a:lnTo>
                  <a:lnTo>
                    <a:pt x="1288" y="2306"/>
                  </a:lnTo>
                  <a:lnTo>
                    <a:pt x="1286" y="2244"/>
                  </a:lnTo>
                  <a:lnTo>
                    <a:pt x="1330" y="2268"/>
                  </a:lnTo>
                  <a:lnTo>
                    <a:pt x="1368" y="2228"/>
                  </a:lnTo>
                  <a:lnTo>
                    <a:pt x="1334" y="2160"/>
                  </a:lnTo>
                  <a:lnTo>
                    <a:pt x="1382" y="2184"/>
                  </a:lnTo>
                  <a:lnTo>
                    <a:pt x="1448" y="2076"/>
                  </a:lnTo>
                  <a:lnTo>
                    <a:pt x="1468" y="2052"/>
                  </a:lnTo>
                  <a:lnTo>
                    <a:pt x="1476" y="1982"/>
                  </a:lnTo>
                  <a:lnTo>
                    <a:pt x="1568" y="1950"/>
                  </a:lnTo>
                  <a:lnTo>
                    <a:pt x="1612" y="1880"/>
                  </a:lnTo>
                  <a:lnTo>
                    <a:pt x="1628" y="1830"/>
                  </a:lnTo>
                  <a:lnTo>
                    <a:pt x="1622" y="1746"/>
                  </a:lnTo>
                  <a:lnTo>
                    <a:pt x="1692" y="1644"/>
                  </a:lnTo>
                  <a:lnTo>
                    <a:pt x="1652" y="1578"/>
                  </a:lnTo>
                  <a:lnTo>
                    <a:pt x="1552" y="1538"/>
                  </a:lnTo>
                  <a:lnTo>
                    <a:pt x="1448" y="1500"/>
                  </a:lnTo>
                  <a:lnTo>
                    <a:pt x="1376" y="1494"/>
                  </a:lnTo>
                  <a:lnTo>
                    <a:pt x="1376" y="1410"/>
                  </a:lnTo>
                  <a:lnTo>
                    <a:pt x="1262" y="1356"/>
                  </a:lnTo>
                  <a:lnTo>
                    <a:pt x="1166" y="1272"/>
                  </a:lnTo>
                  <a:lnTo>
                    <a:pt x="1104" y="1280"/>
                  </a:lnTo>
                  <a:lnTo>
                    <a:pt x="1048" y="1276"/>
                  </a:lnTo>
                  <a:lnTo>
                    <a:pt x="1020" y="1244"/>
                  </a:lnTo>
                  <a:lnTo>
                    <a:pt x="974" y="1260"/>
                  </a:lnTo>
                  <a:lnTo>
                    <a:pt x="984" y="1238"/>
                  </a:lnTo>
                  <a:lnTo>
                    <a:pt x="934" y="1268"/>
                  </a:lnTo>
                  <a:lnTo>
                    <a:pt x="904" y="1268"/>
                  </a:lnTo>
                  <a:lnTo>
                    <a:pt x="872" y="1314"/>
                  </a:lnTo>
                  <a:lnTo>
                    <a:pt x="836" y="1272"/>
                  </a:lnTo>
                  <a:lnTo>
                    <a:pt x="794" y="1308"/>
                  </a:lnTo>
                  <a:lnTo>
                    <a:pt x="748" y="1278"/>
                  </a:lnTo>
                  <a:lnTo>
                    <a:pt x="758" y="1242"/>
                  </a:lnTo>
                  <a:lnTo>
                    <a:pt x="758" y="1174"/>
                  </a:lnTo>
                  <a:lnTo>
                    <a:pt x="698" y="1176"/>
                  </a:lnTo>
                  <a:lnTo>
                    <a:pt x="668" y="1140"/>
                  </a:lnTo>
                  <a:lnTo>
                    <a:pt x="736" y="1062"/>
                  </a:lnTo>
                  <a:lnTo>
                    <a:pt x="712" y="1050"/>
                  </a:lnTo>
                  <a:lnTo>
                    <a:pt x="658" y="1062"/>
                  </a:lnTo>
                  <a:lnTo>
                    <a:pt x="632" y="1104"/>
                  </a:lnTo>
                  <a:lnTo>
                    <a:pt x="596" y="1110"/>
                  </a:lnTo>
                  <a:lnTo>
                    <a:pt x="538" y="1066"/>
                  </a:lnTo>
                  <a:lnTo>
                    <a:pt x="568" y="950"/>
                  </a:lnTo>
                  <a:lnTo>
                    <a:pt x="632" y="894"/>
                  </a:lnTo>
                  <a:lnTo>
                    <a:pt x="686" y="894"/>
                  </a:lnTo>
                  <a:lnTo>
                    <a:pt x="740" y="912"/>
                  </a:lnTo>
                  <a:lnTo>
                    <a:pt x="736" y="900"/>
                  </a:lnTo>
                  <a:lnTo>
                    <a:pt x="766" y="868"/>
                  </a:lnTo>
                  <a:lnTo>
                    <a:pt x="842" y="906"/>
                  </a:lnTo>
                  <a:lnTo>
                    <a:pt x="848" y="966"/>
                  </a:lnTo>
                  <a:lnTo>
                    <a:pt x="884" y="984"/>
                  </a:lnTo>
                  <a:lnTo>
                    <a:pt x="896" y="900"/>
                  </a:lnTo>
                  <a:lnTo>
                    <a:pt x="878" y="858"/>
                  </a:lnTo>
                  <a:lnTo>
                    <a:pt x="998" y="806"/>
                  </a:lnTo>
                  <a:lnTo>
                    <a:pt x="1058" y="750"/>
                  </a:lnTo>
                  <a:lnTo>
                    <a:pt x="1100" y="696"/>
                  </a:lnTo>
                  <a:lnTo>
                    <a:pt x="1130" y="672"/>
                  </a:lnTo>
                  <a:lnTo>
                    <a:pt x="1184" y="678"/>
                  </a:lnTo>
                  <a:lnTo>
                    <a:pt x="1190" y="636"/>
                  </a:lnTo>
                  <a:lnTo>
                    <a:pt x="1280" y="588"/>
                  </a:lnTo>
                  <a:lnTo>
                    <a:pt x="1278" y="636"/>
                  </a:lnTo>
                  <a:lnTo>
                    <a:pt x="1360" y="602"/>
                  </a:lnTo>
                  <a:lnTo>
                    <a:pt x="1322" y="570"/>
                  </a:lnTo>
                  <a:lnTo>
                    <a:pt x="1340" y="538"/>
                  </a:lnTo>
                  <a:lnTo>
                    <a:pt x="1320" y="522"/>
                  </a:lnTo>
                  <a:lnTo>
                    <a:pt x="1286" y="546"/>
                  </a:lnTo>
                  <a:lnTo>
                    <a:pt x="1288" y="512"/>
                  </a:lnTo>
                  <a:lnTo>
                    <a:pt x="1400" y="504"/>
                  </a:lnTo>
                  <a:lnTo>
                    <a:pt x="1490" y="480"/>
                  </a:lnTo>
                  <a:lnTo>
                    <a:pt x="1526" y="456"/>
                  </a:lnTo>
                  <a:lnTo>
                    <a:pt x="1484" y="394"/>
                  </a:lnTo>
                  <a:cubicBezTo>
                    <a:pt x="1474" y="370"/>
                    <a:pt x="1479" y="319"/>
                    <a:pt x="1466" y="310"/>
                  </a:cubicBezTo>
                  <a:cubicBezTo>
                    <a:pt x="1456" y="300"/>
                    <a:pt x="1423" y="343"/>
                    <a:pt x="1406" y="342"/>
                  </a:cubicBezTo>
                  <a:lnTo>
                    <a:pt x="1376" y="312"/>
                  </a:lnTo>
                  <a:lnTo>
                    <a:pt x="1376" y="270"/>
                  </a:lnTo>
                  <a:lnTo>
                    <a:pt x="1328" y="264"/>
                  </a:lnTo>
                  <a:lnTo>
                    <a:pt x="1312" y="252"/>
                  </a:lnTo>
                  <a:lnTo>
                    <a:pt x="1256" y="314"/>
                  </a:lnTo>
                  <a:lnTo>
                    <a:pt x="1222" y="364"/>
                  </a:lnTo>
                  <a:lnTo>
                    <a:pt x="1172" y="402"/>
                  </a:lnTo>
                  <a:lnTo>
                    <a:pt x="1136" y="474"/>
                  </a:lnTo>
                  <a:lnTo>
                    <a:pt x="1110" y="444"/>
                  </a:lnTo>
                  <a:lnTo>
                    <a:pt x="1128" y="394"/>
                  </a:lnTo>
                  <a:lnTo>
                    <a:pt x="1038" y="334"/>
                  </a:lnTo>
                  <a:lnTo>
                    <a:pt x="1022" y="304"/>
                  </a:lnTo>
                  <a:lnTo>
                    <a:pt x="1122" y="226"/>
                  </a:lnTo>
                  <a:lnTo>
                    <a:pt x="1184" y="222"/>
                  </a:lnTo>
                  <a:lnTo>
                    <a:pt x="1212" y="240"/>
                  </a:lnTo>
                  <a:lnTo>
                    <a:pt x="1248" y="220"/>
                  </a:lnTo>
                  <a:lnTo>
                    <a:pt x="1300" y="220"/>
                  </a:lnTo>
                  <a:lnTo>
                    <a:pt x="1266" y="198"/>
                  </a:lnTo>
                  <a:lnTo>
                    <a:pt x="1208" y="196"/>
                  </a:lnTo>
                  <a:lnTo>
                    <a:pt x="1250" y="174"/>
                  </a:lnTo>
                  <a:lnTo>
                    <a:pt x="1328" y="172"/>
                  </a:lnTo>
                  <a:lnTo>
                    <a:pt x="1364" y="132"/>
                  </a:lnTo>
                  <a:cubicBezTo>
                    <a:pt x="1346" y="124"/>
                    <a:pt x="1343" y="119"/>
                    <a:pt x="1324" y="122"/>
                  </a:cubicBezTo>
                  <a:cubicBezTo>
                    <a:pt x="1310" y="124"/>
                    <a:pt x="1294" y="132"/>
                    <a:pt x="1286" y="144"/>
                  </a:cubicBezTo>
                  <a:cubicBezTo>
                    <a:pt x="1282" y="149"/>
                    <a:pt x="1274" y="148"/>
                    <a:pt x="1268" y="150"/>
                  </a:cubicBezTo>
                  <a:cubicBezTo>
                    <a:pt x="1266" y="144"/>
                    <a:pt x="1259" y="138"/>
                    <a:pt x="1262" y="132"/>
                  </a:cubicBezTo>
                  <a:cubicBezTo>
                    <a:pt x="1269" y="118"/>
                    <a:pt x="1303" y="134"/>
                    <a:pt x="1262" y="120"/>
                  </a:cubicBezTo>
                  <a:cubicBezTo>
                    <a:pt x="1221" y="134"/>
                    <a:pt x="1252" y="105"/>
                    <a:pt x="1262" y="90"/>
                  </a:cubicBezTo>
                  <a:cubicBezTo>
                    <a:pt x="1260" y="84"/>
                    <a:pt x="1262" y="75"/>
                    <a:pt x="1256" y="72"/>
                  </a:cubicBezTo>
                  <a:cubicBezTo>
                    <a:pt x="1238" y="63"/>
                    <a:pt x="1202" y="102"/>
                    <a:pt x="1202" y="102"/>
                  </a:cubicBezTo>
                  <a:cubicBezTo>
                    <a:pt x="1198" y="108"/>
                    <a:pt x="1186" y="140"/>
                    <a:pt x="1180" y="144"/>
                  </a:cubicBezTo>
                  <a:cubicBezTo>
                    <a:pt x="1169" y="151"/>
                    <a:pt x="1148" y="122"/>
                    <a:pt x="1148" y="122"/>
                  </a:cubicBezTo>
                  <a:cubicBezTo>
                    <a:pt x="1138" y="123"/>
                    <a:pt x="1121" y="137"/>
                    <a:pt x="1106" y="136"/>
                  </a:cubicBezTo>
                  <a:cubicBezTo>
                    <a:pt x="1091" y="135"/>
                    <a:pt x="1074" y="117"/>
                    <a:pt x="1056" y="116"/>
                  </a:cubicBezTo>
                  <a:cubicBezTo>
                    <a:pt x="1038" y="115"/>
                    <a:pt x="1016" y="131"/>
                    <a:pt x="998" y="132"/>
                  </a:cubicBezTo>
                  <a:cubicBezTo>
                    <a:pt x="997" y="132"/>
                    <a:pt x="956" y="125"/>
                    <a:pt x="950" y="120"/>
                  </a:cubicBezTo>
                  <a:cubicBezTo>
                    <a:pt x="918" y="94"/>
                    <a:pt x="960" y="108"/>
                    <a:pt x="920" y="90"/>
                  </a:cubicBezTo>
                  <a:cubicBezTo>
                    <a:pt x="852" y="60"/>
                    <a:pt x="806" y="58"/>
                    <a:pt x="730" y="54"/>
                  </a:cubicBezTo>
                  <a:cubicBezTo>
                    <a:pt x="656" y="39"/>
                    <a:pt x="625" y="15"/>
                    <a:pt x="550" y="0"/>
                  </a:cubicBezTo>
                  <a:cubicBezTo>
                    <a:pt x="510" y="2"/>
                    <a:pt x="486" y="5"/>
                    <a:pt x="446" y="8"/>
                  </a:cubicBezTo>
                  <a:cubicBezTo>
                    <a:pt x="424" y="9"/>
                    <a:pt x="423" y="14"/>
                    <a:pt x="406" y="18"/>
                  </a:cubicBezTo>
                  <a:cubicBezTo>
                    <a:pt x="389" y="22"/>
                    <a:pt x="353" y="24"/>
                    <a:pt x="344" y="32"/>
                  </a:cubicBezTo>
                  <a:cubicBezTo>
                    <a:pt x="346" y="38"/>
                    <a:pt x="354" y="60"/>
                    <a:pt x="350" y="64"/>
                  </a:cubicBezTo>
                  <a:cubicBezTo>
                    <a:pt x="274" y="50"/>
                    <a:pt x="250" y="81"/>
                    <a:pt x="236" y="82"/>
                  </a:cubicBezTo>
                  <a:cubicBezTo>
                    <a:pt x="278" y="110"/>
                    <a:pt x="270" y="72"/>
                    <a:pt x="290" y="102"/>
                  </a:cubicBezTo>
                  <a:cubicBezTo>
                    <a:pt x="234" y="121"/>
                    <a:pt x="178" y="104"/>
                    <a:pt x="128" y="138"/>
                  </a:cubicBezTo>
                  <a:cubicBezTo>
                    <a:pt x="126" y="144"/>
                    <a:pt x="122" y="150"/>
                    <a:pt x="122" y="156"/>
                  </a:cubicBezTo>
                  <a:cubicBezTo>
                    <a:pt x="122" y="162"/>
                    <a:pt x="132" y="170"/>
                    <a:pt x="128" y="174"/>
                  </a:cubicBezTo>
                  <a:cubicBezTo>
                    <a:pt x="126" y="182"/>
                    <a:pt x="109" y="197"/>
                    <a:pt x="112" y="202"/>
                  </a:cubicBezTo>
                  <a:cubicBezTo>
                    <a:pt x="124" y="206"/>
                    <a:pt x="137" y="195"/>
                    <a:pt x="146" y="204"/>
                  </a:cubicBezTo>
                  <a:cubicBezTo>
                    <a:pt x="151" y="209"/>
                    <a:pt x="135" y="213"/>
                    <a:pt x="128" y="216"/>
                  </a:cubicBezTo>
                  <a:cubicBezTo>
                    <a:pt x="116" y="221"/>
                    <a:pt x="104" y="226"/>
                    <a:pt x="92" y="228"/>
                  </a:cubicBezTo>
                  <a:cubicBezTo>
                    <a:pt x="48" y="237"/>
                    <a:pt x="72" y="233"/>
                    <a:pt x="20" y="240"/>
                  </a:cubicBezTo>
                  <a:cubicBezTo>
                    <a:pt x="0" y="247"/>
                    <a:pt x="2" y="240"/>
                    <a:pt x="2" y="25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" name="Freeform 17"/>
            <p:cNvSpPr/>
            <p:nvPr>
              <p:custDataLst>
                <p:tags r:id="rId4"/>
              </p:custDataLst>
            </p:nvPr>
          </p:nvSpPr>
          <p:spPr bwMode="invGray">
            <a:xfrm>
              <a:off x="703" y="2230"/>
              <a:ext cx="34" cy="28"/>
            </a:xfrm>
            <a:custGeom>
              <a:gdLst>
                <a:gd name="T0" fmla="*/ 7 w 46"/>
                <a:gd name="T1" fmla="*/ 1 h 38"/>
                <a:gd name="T2" fmla="*/ 0 w 46"/>
                <a:gd name="T3" fmla="*/ 9 h 38"/>
                <a:gd name="T4" fmla="*/ 9 w 46"/>
                <a:gd name="T5" fmla="*/ 15 h 38"/>
                <a:gd name="T6" fmla="*/ 18 w 46"/>
                <a:gd name="T7" fmla="*/ 10 h 38"/>
                <a:gd name="T8" fmla="*/ 12 w 46"/>
                <a:gd name="T9" fmla="*/ 0 h 38"/>
                <a:gd name="T10" fmla="*/ 7 w 46"/>
                <a:gd name="T11" fmla="*/ 1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6" h="38">
                  <a:moveTo>
                    <a:pt x="16" y="4"/>
                  </a:moveTo>
                  <a:lnTo>
                    <a:pt x="0" y="22"/>
                  </a:lnTo>
                  <a:lnTo>
                    <a:pt x="22" y="38"/>
                  </a:lnTo>
                  <a:lnTo>
                    <a:pt x="46" y="26"/>
                  </a:lnTo>
                  <a:lnTo>
                    <a:pt x="30" y="0"/>
                  </a:lnTo>
                  <a:lnTo>
                    <a:pt x="16" y="4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Freeform 18"/>
            <p:cNvSpPr/>
            <p:nvPr>
              <p:custDataLst>
                <p:tags r:id="rId5"/>
              </p:custDataLst>
            </p:nvPr>
          </p:nvSpPr>
          <p:spPr bwMode="invGray">
            <a:xfrm>
              <a:off x="1010" y="2353"/>
              <a:ext cx="39" cy="32"/>
            </a:xfrm>
            <a:custGeom>
              <a:gdLst>
                <a:gd name="T0" fmla="*/ 5 w 52"/>
                <a:gd name="T1" fmla="*/ 0 h 44"/>
                <a:gd name="T2" fmla="*/ 11 w 52"/>
                <a:gd name="T3" fmla="*/ 17 h 44"/>
                <a:gd name="T4" fmla="*/ 18 w 52"/>
                <a:gd name="T5" fmla="*/ 17 h 44"/>
                <a:gd name="T6" fmla="*/ 17 w 52"/>
                <a:gd name="T7" fmla="*/ 7 h 44"/>
                <a:gd name="T8" fmla="*/ 11 w 52"/>
                <a:gd name="T9" fmla="*/ 1 h 44"/>
                <a:gd name="T10" fmla="*/ 5 w 52"/>
                <a:gd name="T11" fmla="*/ 0 h 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2" h="44">
                  <a:moveTo>
                    <a:pt x="12" y="0"/>
                  </a:moveTo>
                  <a:cubicBezTo>
                    <a:pt x="16" y="14"/>
                    <a:pt x="18" y="32"/>
                    <a:pt x="26" y="44"/>
                  </a:cubicBezTo>
                  <a:cubicBezTo>
                    <a:pt x="31" y="43"/>
                    <a:pt x="37" y="44"/>
                    <a:pt x="42" y="42"/>
                  </a:cubicBezTo>
                  <a:cubicBezTo>
                    <a:pt x="52" y="38"/>
                    <a:pt x="48" y="19"/>
                    <a:pt x="38" y="16"/>
                  </a:cubicBezTo>
                  <a:cubicBezTo>
                    <a:pt x="33" y="9"/>
                    <a:pt x="34" y="5"/>
                    <a:pt x="26" y="2"/>
                  </a:cubicBezTo>
                  <a:cubicBezTo>
                    <a:pt x="4" y="4"/>
                    <a:pt x="0" y="8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" name="Freeform 19"/>
            <p:cNvSpPr/>
            <p:nvPr>
              <p:custDataLst>
                <p:tags r:id="rId6"/>
              </p:custDataLst>
            </p:nvPr>
          </p:nvSpPr>
          <p:spPr bwMode="invGray">
            <a:xfrm>
              <a:off x="1792" y="2409"/>
              <a:ext cx="98" cy="74"/>
            </a:xfrm>
            <a:custGeom>
              <a:gdLst>
                <a:gd name="T0" fmla="*/ 41 w 131"/>
                <a:gd name="T1" fmla="*/ 0 h 98"/>
                <a:gd name="T2" fmla="*/ 33 w 131"/>
                <a:gd name="T3" fmla="*/ 4 h 98"/>
                <a:gd name="T4" fmla="*/ 22 w 131"/>
                <a:gd name="T5" fmla="*/ 11 h 98"/>
                <a:gd name="T6" fmla="*/ 16 w 131"/>
                <a:gd name="T7" fmla="*/ 17 h 98"/>
                <a:gd name="T8" fmla="*/ 9 w 131"/>
                <a:gd name="T9" fmla="*/ 22 h 98"/>
                <a:gd name="T10" fmla="*/ 26 w 131"/>
                <a:gd name="T11" fmla="*/ 35 h 98"/>
                <a:gd name="T12" fmla="*/ 33 w 131"/>
                <a:gd name="T13" fmla="*/ 41 h 98"/>
                <a:gd name="T14" fmla="*/ 36 w 131"/>
                <a:gd name="T15" fmla="*/ 39 h 98"/>
                <a:gd name="T16" fmla="*/ 37 w 131"/>
                <a:gd name="T17" fmla="*/ 37 h 98"/>
                <a:gd name="T18" fmla="*/ 41 w 131"/>
                <a:gd name="T19" fmla="*/ 42 h 98"/>
                <a:gd name="T20" fmla="*/ 52 w 131"/>
                <a:gd name="T21" fmla="*/ 37 h 98"/>
                <a:gd name="T22" fmla="*/ 55 w 131"/>
                <a:gd name="T23" fmla="*/ 32 h 98"/>
                <a:gd name="T24" fmla="*/ 43 w 131"/>
                <a:gd name="T25" fmla="*/ 17 h 98"/>
                <a:gd name="T26" fmla="*/ 48 w 131"/>
                <a:gd name="T27" fmla="*/ 11 h 98"/>
                <a:gd name="T28" fmla="*/ 46 w 131"/>
                <a:gd name="T29" fmla="*/ 2 h 98"/>
                <a:gd name="T30" fmla="*/ 41 w 131"/>
                <a:gd name="T31" fmla="*/ 0 h 9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31" h="98">
                  <a:moveTo>
                    <a:pt x="97" y="0"/>
                  </a:moveTo>
                  <a:cubicBezTo>
                    <a:pt x="83" y="5"/>
                    <a:pt x="89" y="2"/>
                    <a:pt x="79" y="8"/>
                  </a:cubicBezTo>
                  <a:cubicBezTo>
                    <a:pt x="76" y="18"/>
                    <a:pt x="62" y="18"/>
                    <a:pt x="53" y="24"/>
                  </a:cubicBezTo>
                  <a:cubicBezTo>
                    <a:pt x="49" y="29"/>
                    <a:pt x="44" y="36"/>
                    <a:pt x="39" y="40"/>
                  </a:cubicBezTo>
                  <a:cubicBezTo>
                    <a:pt x="34" y="45"/>
                    <a:pt x="21" y="52"/>
                    <a:pt x="21" y="52"/>
                  </a:cubicBezTo>
                  <a:cubicBezTo>
                    <a:pt x="0" y="84"/>
                    <a:pt x="41" y="75"/>
                    <a:pt x="63" y="82"/>
                  </a:cubicBezTo>
                  <a:cubicBezTo>
                    <a:pt x="68" y="89"/>
                    <a:pt x="71" y="91"/>
                    <a:pt x="79" y="94"/>
                  </a:cubicBezTo>
                  <a:cubicBezTo>
                    <a:pt x="81" y="93"/>
                    <a:pt x="83" y="93"/>
                    <a:pt x="85" y="92"/>
                  </a:cubicBezTo>
                  <a:cubicBezTo>
                    <a:pt x="87" y="90"/>
                    <a:pt x="87" y="85"/>
                    <a:pt x="89" y="86"/>
                  </a:cubicBezTo>
                  <a:cubicBezTo>
                    <a:pt x="93" y="88"/>
                    <a:pt x="97" y="98"/>
                    <a:pt x="97" y="98"/>
                  </a:cubicBezTo>
                  <a:cubicBezTo>
                    <a:pt x="112" y="95"/>
                    <a:pt x="111" y="90"/>
                    <a:pt x="123" y="86"/>
                  </a:cubicBezTo>
                  <a:cubicBezTo>
                    <a:pt x="124" y="82"/>
                    <a:pt x="128" y="78"/>
                    <a:pt x="129" y="74"/>
                  </a:cubicBezTo>
                  <a:cubicBezTo>
                    <a:pt x="131" y="61"/>
                    <a:pt x="108" y="47"/>
                    <a:pt x="101" y="40"/>
                  </a:cubicBezTo>
                  <a:cubicBezTo>
                    <a:pt x="103" y="33"/>
                    <a:pt x="115" y="24"/>
                    <a:pt x="115" y="24"/>
                  </a:cubicBezTo>
                  <a:cubicBezTo>
                    <a:pt x="121" y="15"/>
                    <a:pt x="124" y="8"/>
                    <a:pt x="111" y="4"/>
                  </a:cubicBezTo>
                  <a:cubicBezTo>
                    <a:pt x="101" y="7"/>
                    <a:pt x="97" y="13"/>
                    <a:pt x="9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" name="Freeform 20"/>
            <p:cNvSpPr/>
            <p:nvPr>
              <p:custDataLst>
                <p:tags r:id="rId7"/>
              </p:custDataLst>
            </p:nvPr>
          </p:nvSpPr>
          <p:spPr bwMode="invGray">
            <a:xfrm>
              <a:off x="1318" y="2793"/>
              <a:ext cx="158" cy="84"/>
            </a:xfrm>
            <a:custGeom>
              <a:gdLst>
                <a:gd name="T0" fmla="*/ 19 w 212"/>
                <a:gd name="T1" fmla="*/ 5 h 112"/>
                <a:gd name="T2" fmla="*/ 7 w 212"/>
                <a:gd name="T3" fmla="*/ 5 h 112"/>
                <a:gd name="T4" fmla="*/ 2 w 212"/>
                <a:gd name="T5" fmla="*/ 7 h 112"/>
                <a:gd name="T6" fmla="*/ 10 w 212"/>
                <a:gd name="T7" fmla="*/ 22 h 112"/>
                <a:gd name="T8" fmla="*/ 21 w 212"/>
                <a:gd name="T9" fmla="*/ 19 h 112"/>
                <a:gd name="T10" fmla="*/ 38 w 212"/>
                <a:gd name="T11" fmla="*/ 23 h 112"/>
                <a:gd name="T12" fmla="*/ 46 w 212"/>
                <a:gd name="T13" fmla="*/ 26 h 112"/>
                <a:gd name="T14" fmla="*/ 55 w 212"/>
                <a:gd name="T15" fmla="*/ 38 h 112"/>
                <a:gd name="T16" fmla="*/ 58 w 212"/>
                <a:gd name="T17" fmla="*/ 47 h 112"/>
                <a:gd name="T18" fmla="*/ 65 w 212"/>
                <a:gd name="T19" fmla="*/ 42 h 112"/>
                <a:gd name="T20" fmla="*/ 70 w 212"/>
                <a:gd name="T21" fmla="*/ 41 h 112"/>
                <a:gd name="T22" fmla="*/ 78 w 212"/>
                <a:gd name="T23" fmla="*/ 44 h 112"/>
                <a:gd name="T24" fmla="*/ 80 w 212"/>
                <a:gd name="T25" fmla="*/ 34 h 112"/>
                <a:gd name="T26" fmla="*/ 63 w 212"/>
                <a:gd name="T27" fmla="*/ 23 h 112"/>
                <a:gd name="T28" fmla="*/ 43 w 212"/>
                <a:gd name="T29" fmla="*/ 8 h 112"/>
                <a:gd name="T30" fmla="*/ 22 w 212"/>
                <a:gd name="T31" fmla="*/ 11 h 112"/>
                <a:gd name="T32" fmla="*/ 19 w 212"/>
                <a:gd name="T33" fmla="*/ 5 h 11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211" h="112">
                  <a:moveTo>
                    <a:pt x="47" y="12"/>
                  </a:moveTo>
                  <a:cubicBezTo>
                    <a:pt x="39" y="0"/>
                    <a:pt x="28" y="7"/>
                    <a:pt x="17" y="12"/>
                  </a:cubicBezTo>
                  <a:cubicBezTo>
                    <a:pt x="13" y="14"/>
                    <a:pt x="5" y="16"/>
                    <a:pt x="5" y="16"/>
                  </a:cubicBezTo>
                  <a:cubicBezTo>
                    <a:pt x="0" y="31"/>
                    <a:pt x="10" y="48"/>
                    <a:pt x="25" y="52"/>
                  </a:cubicBezTo>
                  <a:cubicBezTo>
                    <a:pt x="37" y="50"/>
                    <a:pt x="41" y="47"/>
                    <a:pt x="51" y="44"/>
                  </a:cubicBezTo>
                  <a:cubicBezTo>
                    <a:pt x="65" y="53"/>
                    <a:pt x="76" y="53"/>
                    <a:pt x="93" y="54"/>
                  </a:cubicBezTo>
                  <a:cubicBezTo>
                    <a:pt x="99" y="56"/>
                    <a:pt x="111" y="60"/>
                    <a:pt x="111" y="60"/>
                  </a:cubicBezTo>
                  <a:cubicBezTo>
                    <a:pt x="120" y="69"/>
                    <a:pt x="129" y="75"/>
                    <a:pt x="133" y="88"/>
                  </a:cubicBezTo>
                  <a:cubicBezTo>
                    <a:pt x="125" y="100"/>
                    <a:pt x="126" y="107"/>
                    <a:pt x="141" y="112"/>
                  </a:cubicBezTo>
                  <a:cubicBezTo>
                    <a:pt x="145" y="106"/>
                    <a:pt x="150" y="103"/>
                    <a:pt x="157" y="100"/>
                  </a:cubicBezTo>
                  <a:cubicBezTo>
                    <a:pt x="161" y="98"/>
                    <a:pt x="169" y="96"/>
                    <a:pt x="169" y="96"/>
                  </a:cubicBezTo>
                  <a:cubicBezTo>
                    <a:pt x="175" y="98"/>
                    <a:pt x="187" y="102"/>
                    <a:pt x="187" y="102"/>
                  </a:cubicBezTo>
                  <a:cubicBezTo>
                    <a:pt x="203" y="100"/>
                    <a:pt x="212" y="94"/>
                    <a:pt x="195" y="80"/>
                  </a:cubicBezTo>
                  <a:cubicBezTo>
                    <a:pt x="183" y="70"/>
                    <a:pt x="165" y="66"/>
                    <a:pt x="153" y="54"/>
                  </a:cubicBezTo>
                  <a:cubicBezTo>
                    <a:pt x="141" y="42"/>
                    <a:pt x="122" y="26"/>
                    <a:pt x="105" y="20"/>
                  </a:cubicBezTo>
                  <a:cubicBezTo>
                    <a:pt x="85" y="21"/>
                    <a:pt x="71" y="20"/>
                    <a:pt x="53" y="26"/>
                  </a:cubicBezTo>
                  <a:cubicBezTo>
                    <a:pt x="47" y="24"/>
                    <a:pt x="33" y="12"/>
                    <a:pt x="47" y="1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" name="Freeform 21"/>
            <p:cNvSpPr/>
            <p:nvPr>
              <p:custDataLst>
                <p:tags r:id="rId8"/>
              </p:custDataLst>
            </p:nvPr>
          </p:nvSpPr>
          <p:spPr bwMode="invGray">
            <a:xfrm>
              <a:off x="1448" y="2857"/>
              <a:ext cx="99" cy="41"/>
            </a:xfrm>
            <a:custGeom>
              <a:gdLst>
                <a:gd name="T0" fmla="*/ 23 w 133"/>
                <a:gd name="T1" fmla="*/ 0 h 54"/>
                <a:gd name="T2" fmla="*/ 18 w 133"/>
                <a:gd name="T3" fmla="*/ 3 h 54"/>
                <a:gd name="T4" fmla="*/ 13 w 133"/>
                <a:gd name="T5" fmla="*/ 13 h 54"/>
                <a:gd name="T6" fmla="*/ 6 w 133"/>
                <a:gd name="T7" fmla="*/ 15 h 54"/>
                <a:gd name="T8" fmla="*/ 1 w 133"/>
                <a:gd name="T9" fmla="*/ 18 h 54"/>
                <a:gd name="T10" fmla="*/ 5 w 133"/>
                <a:gd name="T11" fmla="*/ 24 h 54"/>
                <a:gd name="T12" fmla="*/ 55 w 133"/>
                <a:gd name="T13" fmla="*/ 15 h 54"/>
                <a:gd name="T14" fmla="*/ 51 w 133"/>
                <a:gd name="T15" fmla="*/ 7 h 54"/>
                <a:gd name="T16" fmla="*/ 43 w 133"/>
                <a:gd name="T17" fmla="*/ 4 h 54"/>
                <a:gd name="T18" fmla="*/ 42 w 133"/>
                <a:gd name="T19" fmla="*/ 11 h 54"/>
                <a:gd name="T20" fmla="*/ 36 w 133"/>
                <a:gd name="T21" fmla="*/ 8 h 54"/>
                <a:gd name="T22" fmla="*/ 28 w 133"/>
                <a:gd name="T23" fmla="*/ 6 h 54"/>
                <a:gd name="T24" fmla="*/ 23 w 133"/>
                <a:gd name="T25" fmla="*/ 0 h 5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33" h="54">
                  <a:moveTo>
                    <a:pt x="57" y="0"/>
                  </a:moveTo>
                  <a:cubicBezTo>
                    <a:pt x="53" y="3"/>
                    <a:pt x="46" y="2"/>
                    <a:pt x="43" y="6"/>
                  </a:cubicBezTo>
                  <a:cubicBezTo>
                    <a:pt x="36" y="14"/>
                    <a:pt x="43" y="26"/>
                    <a:pt x="31" y="30"/>
                  </a:cubicBezTo>
                  <a:cubicBezTo>
                    <a:pt x="26" y="32"/>
                    <a:pt x="20" y="31"/>
                    <a:pt x="15" y="34"/>
                  </a:cubicBezTo>
                  <a:cubicBezTo>
                    <a:pt x="11" y="36"/>
                    <a:pt x="3" y="42"/>
                    <a:pt x="3" y="42"/>
                  </a:cubicBezTo>
                  <a:cubicBezTo>
                    <a:pt x="0" y="51"/>
                    <a:pt x="5" y="51"/>
                    <a:pt x="13" y="54"/>
                  </a:cubicBezTo>
                  <a:cubicBezTo>
                    <a:pt x="51" y="51"/>
                    <a:pt x="97" y="46"/>
                    <a:pt x="133" y="34"/>
                  </a:cubicBezTo>
                  <a:cubicBezTo>
                    <a:pt x="129" y="28"/>
                    <a:pt x="128" y="21"/>
                    <a:pt x="123" y="16"/>
                  </a:cubicBezTo>
                  <a:cubicBezTo>
                    <a:pt x="118" y="11"/>
                    <a:pt x="105" y="8"/>
                    <a:pt x="105" y="8"/>
                  </a:cubicBezTo>
                  <a:cubicBezTo>
                    <a:pt x="84" y="13"/>
                    <a:pt x="106" y="19"/>
                    <a:pt x="101" y="24"/>
                  </a:cubicBezTo>
                  <a:cubicBezTo>
                    <a:pt x="99" y="26"/>
                    <a:pt x="89" y="18"/>
                    <a:pt x="89" y="18"/>
                  </a:cubicBezTo>
                  <a:cubicBezTo>
                    <a:pt x="83" y="15"/>
                    <a:pt x="73" y="15"/>
                    <a:pt x="67" y="14"/>
                  </a:cubicBezTo>
                  <a:cubicBezTo>
                    <a:pt x="58" y="8"/>
                    <a:pt x="62" y="12"/>
                    <a:pt x="5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2" name="Freeform 22"/>
            <p:cNvSpPr/>
            <p:nvPr>
              <p:custDataLst>
                <p:tags r:id="rId9"/>
              </p:custDataLst>
            </p:nvPr>
          </p:nvSpPr>
          <p:spPr bwMode="invGray">
            <a:xfrm>
              <a:off x="1553" y="288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3" name="Freeform 23"/>
            <p:cNvSpPr/>
            <p:nvPr>
              <p:custDataLst>
                <p:tags r:id="rId10"/>
              </p:custDataLst>
            </p:nvPr>
          </p:nvSpPr>
          <p:spPr bwMode="invGray">
            <a:xfrm>
              <a:off x="1609" y="2886"/>
              <a:ext cx="12" cy="25"/>
            </a:xfrm>
            <a:custGeom>
              <a:gdLst>
                <a:gd name="T0" fmla="*/ 6 w 16"/>
                <a:gd name="T1" fmla="*/ 0 h 34"/>
                <a:gd name="T2" fmla="*/ 0 w 16"/>
                <a:gd name="T3" fmla="*/ 5 h 34"/>
                <a:gd name="T4" fmla="*/ 7 w 16"/>
                <a:gd name="T5" fmla="*/ 13 h 34"/>
                <a:gd name="T6" fmla="*/ 5 w 16"/>
                <a:gd name="T7" fmla="*/ 7 h 34"/>
                <a:gd name="T8" fmla="*/ 7 w 16"/>
                <a:gd name="T9" fmla="*/ 2 h 34"/>
                <a:gd name="T10" fmla="*/ 6 w 16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6" h="34">
                  <a:moveTo>
                    <a:pt x="14" y="0"/>
                  </a:moveTo>
                  <a:cubicBezTo>
                    <a:pt x="5" y="3"/>
                    <a:pt x="2" y="4"/>
                    <a:pt x="0" y="14"/>
                  </a:cubicBezTo>
                  <a:cubicBezTo>
                    <a:pt x="3" y="26"/>
                    <a:pt x="4" y="30"/>
                    <a:pt x="16" y="34"/>
                  </a:cubicBezTo>
                  <a:cubicBezTo>
                    <a:pt x="15" y="29"/>
                    <a:pt x="11" y="23"/>
                    <a:pt x="12" y="18"/>
                  </a:cubicBezTo>
                  <a:cubicBezTo>
                    <a:pt x="12" y="14"/>
                    <a:pt x="16" y="6"/>
                    <a:pt x="16" y="6"/>
                  </a:cubicBezTo>
                  <a:cubicBezTo>
                    <a:pt x="9" y="1"/>
                    <a:pt x="8" y="3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4" name="Freeform 24"/>
            <p:cNvSpPr/>
            <p:nvPr>
              <p:custDataLst>
                <p:tags r:id="rId11"/>
              </p:custDataLst>
            </p:nvPr>
          </p:nvSpPr>
          <p:spPr bwMode="invGray">
            <a:xfrm>
              <a:off x="1426" y="2040"/>
              <a:ext cx="180" cy="88"/>
            </a:xfrm>
            <a:custGeom>
              <a:gdLst>
                <a:gd name="T0" fmla="*/ 27 w 240"/>
                <a:gd name="T1" fmla="*/ 1 h 117"/>
                <a:gd name="T2" fmla="*/ 11 w 240"/>
                <a:gd name="T3" fmla="*/ 13 h 117"/>
                <a:gd name="T4" fmla="*/ 3 w 240"/>
                <a:gd name="T5" fmla="*/ 16 h 117"/>
                <a:gd name="T6" fmla="*/ 0 w 240"/>
                <a:gd name="T7" fmla="*/ 17 h 117"/>
                <a:gd name="T8" fmla="*/ 11 w 240"/>
                <a:gd name="T9" fmla="*/ 25 h 117"/>
                <a:gd name="T10" fmla="*/ 17 w 240"/>
                <a:gd name="T11" fmla="*/ 26 h 117"/>
                <a:gd name="T12" fmla="*/ 29 w 240"/>
                <a:gd name="T13" fmla="*/ 20 h 117"/>
                <a:gd name="T14" fmla="*/ 34 w 240"/>
                <a:gd name="T15" fmla="*/ 18 h 117"/>
                <a:gd name="T16" fmla="*/ 35 w 240"/>
                <a:gd name="T17" fmla="*/ 23 h 117"/>
                <a:gd name="T18" fmla="*/ 27 w 240"/>
                <a:gd name="T19" fmla="*/ 26 h 117"/>
                <a:gd name="T20" fmla="*/ 31 w 240"/>
                <a:gd name="T21" fmla="*/ 31 h 117"/>
                <a:gd name="T22" fmla="*/ 17 w 240"/>
                <a:gd name="T23" fmla="*/ 37 h 117"/>
                <a:gd name="T24" fmla="*/ 30 w 240"/>
                <a:gd name="T25" fmla="*/ 47 h 117"/>
                <a:gd name="T26" fmla="*/ 35 w 240"/>
                <a:gd name="T27" fmla="*/ 48 h 117"/>
                <a:gd name="T28" fmla="*/ 50 w 240"/>
                <a:gd name="T29" fmla="*/ 44 h 117"/>
                <a:gd name="T30" fmla="*/ 64 w 240"/>
                <a:gd name="T31" fmla="*/ 44 h 117"/>
                <a:gd name="T32" fmla="*/ 71 w 240"/>
                <a:gd name="T33" fmla="*/ 50 h 117"/>
                <a:gd name="T34" fmla="*/ 86 w 240"/>
                <a:gd name="T35" fmla="*/ 47 h 117"/>
                <a:gd name="T36" fmla="*/ 95 w 240"/>
                <a:gd name="T37" fmla="*/ 44 h 117"/>
                <a:gd name="T38" fmla="*/ 94 w 240"/>
                <a:gd name="T39" fmla="*/ 33 h 117"/>
                <a:gd name="T40" fmla="*/ 99 w 240"/>
                <a:gd name="T41" fmla="*/ 29 h 117"/>
                <a:gd name="T42" fmla="*/ 101 w 240"/>
                <a:gd name="T43" fmla="*/ 20 h 117"/>
                <a:gd name="T44" fmla="*/ 89 w 240"/>
                <a:gd name="T45" fmla="*/ 24 h 117"/>
                <a:gd name="T46" fmla="*/ 85 w 240"/>
                <a:gd name="T47" fmla="*/ 18 h 117"/>
                <a:gd name="T48" fmla="*/ 73 w 240"/>
                <a:gd name="T49" fmla="*/ 20 h 117"/>
                <a:gd name="T50" fmla="*/ 57 w 240"/>
                <a:gd name="T51" fmla="*/ 4 h 117"/>
                <a:gd name="T52" fmla="*/ 40 w 240"/>
                <a:gd name="T53" fmla="*/ 5 h 117"/>
                <a:gd name="T54" fmla="*/ 35 w 240"/>
                <a:gd name="T55" fmla="*/ 1 h 117"/>
                <a:gd name="T56" fmla="*/ 27 w 240"/>
                <a:gd name="T57" fmla="*/ 1 h 11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240" h="117">
                  <a:moveTo>
                    <a:pt x="64" y="1"/>
                  </a:moveTo>
                  <a:cubicBezTo>
                    <a:pt x="57" y="21"/>
                    <a:pt x="44" y="24"/>
                    <a:pt x="24" y="31"/>
                  </a:cubicBezTo>
                  <a:cubicBezTo>
                    <a:pt x="18" y="33"/>
                    <a:pt x="12" y="35"/>
                    <a:pt x="6" y="37"/>
                  </a:cubicBezTo>
                  <a:cubicBezTo>
                    <a:pt x="4" y="38"/>
                    <a:pt x="0" y="39"/>
                    <a:pt x="0" y="39"/>
                  </a:cubicBezTo>
                  <a:cubicBezTo>
                    <a:pt x="3" y="55"/>
                    <a:pt x="12" y="54"/>
                    <a:pt x="26" y="59"/>
                  </a:cubicBezTo>
                  <a:cubicBezTo>
                    <a:pt x="30" y="60"/>
                    <a:pt x="38" y="63"/>
                    <a:pt x="38" y="63"/>
                  </a:cubicBezTo>
                  <a:cubicBezTo>
                    <a:pt x="50" y="59"/>
                    <a:pt x="57" y="54"/>
                    <a:pt x="68" y="47"/>
                  </a:cubicBezTo>
                  <a:cubicBezTo>
                    <a:pt x="72" y="45"/>
                    <a:pt x="80" y="43"/>
                    <a:pt x="80" y="43"/>
                  </a:cubicBezTo>
                  <a:cubicBezTo>
                    <a:pt x="82" y="46"/>
                    <a:pt x="88" y="51"/>
                    <a:pt x="82" y="55"/>
                  </a:cubicBezTo>
                  <a:cubicBezTo>
                    <a:pt x="77" y="59"/>
                    <a:pt x="64" y="61"/>
                    <a:pt x="64" y="61"/>
                  </a:cubicBezTo>
                  <a:cubicBezTo>
                    <a:pt x="58" y="70"/>
                    <a:pt x="63" y="70"/>
                    <a:pt x="72" y="73"/>
                  </a:cubicBezTo>
                  <a:cubicBezTo>
                    <a:pt x="77" y="88"/>
                    <a:pt x="50" y="86"/>
                    <a:pt x="40" y="87"/>
                  </a:cubicBezTo>
                  <a:cubicBezTo>
                    <a:pt x="47" y="94"/>
                    <a:pt x="60" y="106"/>
                    <a:pt x="70" y="109"/>
                  </a:cubicBezTo>
                  <a:cubicBezTo>
                    <a:pt x="74" y="110"/>
                    <a:pt x="82" y="113"/>
                    <a:pt x="82" y="113"/>
                  </a:cubicBezTo>
                  <a:cubicBezTo>
                    <a:pt x="99" y="111"/>
                    <a:pt x="104" y="108"/>
                    <a:pt x="118" y="103"/>
                  </a:cubicBezTo>
                  <a:cubicBezTo>
                    <a:pt x="129" y="104"/>
                    <a:pt x="140" y="103"/>
                    <a:pt x="150" y="105"/>
                  </a:cubicBezTo>
                  <a:cubicBezTo>
                    <a:pt x="157" y="107"/>
                    <a:pt x="168" y="117"/>
                    <a:pt x="168" y="117"/>
                  </a:cubicBezTo>
                  <a:cubicBezTo>
                    <a:pt x="193" y="115"/>
                    <a:pt x="188" y="116"/>
                    <a:pt x="204" y="109"/>
                  </a:cubicBezTo>
                  <a:cubicBezTo>
                    <a:pt x="210" y="106"/>
                    <a:pt x="224" y="103"/>
                    <a:pt x="224" y="103"/>
                  </a:cubicBezTo>
                  <a:cubicBezTo>
                    <a:pt x="223" y="98"/>
                    <a:pt x="217" y="82"/>
                    <a:pt x="222" y="77"/>
                  </a:cubicBezTo>
                  <a:cubicBezTo>
                    <a:pt x="225" y="73"/>
                    <a:pt x="234" y="69"/>
                    <a:pt x="234" y="69"/>
                  </a:cubicBezTo>
                  <a:cubicBezTo>
                    <a:pt x="237" y="59"/>
                    <a:pt x="240" y="59"/>
                    <a:pt x="238" y="47"/>
                  </a:cubicBezTo>
                  <a:cubicBezTo>
                    <a:pt x="228" y="49"/>
                    <a:pt x="219" y="51"/>
                    <a:pt x="210" y="57"/>
                  </a:cubicBezTo>
                  <a:cubicBezTo>
                    <a:pt x="201" y="71"/>
                    <a:pt x="201" y="50"/>
                    <a:pt x="200" y="43"/>
                  </a:cubicBezTo>
                  <a:cubicBezTo>
                    <a:pt x="189" y="45"/>
                    <a:pt x="182" y="48"/>
                    <a:pt x="172" y="45"/>
                  </a:cubicBezTo>
                  <a:cubicBezTo>
                    <a:pt x="161" y="34"/>
                    <a:pt x="148" y="14"/>
                    <a:pt x="134" y="9"/>
                  </a:cubicBezTo>
                  <a:cubicBezTo>
                    <a:pt x="119" y="11"/>
                    <a:pt x="108" y="13"/>
                    <a:pt x="94" y="11"/>
                  </a:cubicBezTo>
                  <a:cubicBezTo>
                    <a:pt x="92" y="9"/>
                    <a:pt x="85" y="2"/>
                    <a:pt x="82" y="1"/>
                  </a:cubicBezTo>
                  <a:cubicBezTo>
                    <a:pt x="74" y="0"/>
                    <a:pt x="72" y="9"/>
                    <a:pt x="64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5" name="Freeform 25"/>
            <p:cNvSpPr/>
            <p:nvPr>
              <p:custDataLst>
                <p:tags r:id="rId12"/>
              </p:custDataLst>
            </p:nvPr>
          </p:nvSpPr>
          <p:spPr bwMode="invGray">
            <a:xfrm>
              <a:off x="1506" y="1999"/>
              <a:ext cx="146" cy="60"/>
            </a:xfrm>
            <a:custGeom>
              <a:gdLst>
                <a:gd name="T0" fmla="*/ 41 w 194"/>
                <a:gd name="T1" fmla="*/ 5 h 80"/>
                <a:gd name="T2" fmla="*/ 6 w 194"/>
                <a:gd name="T3" fmla="*/ 11 h 80"/>
                <a:gd name="T4" fmla="*/ 4 w 194"/>
                <a:gd name="T5" fmla="*/ 15 h 80"/>
                <a:gd name="T6" fmla="*/ 24 w 194"/>
                <a:gd name="T7" fmla="*/ 22 h 80"/>
                <a:gd name="T8" fmla="*/ 58 w 194"/>
                <a:gd name="T9" fmla="*/ 32 h 80"/>
                <a:gd name="T10" fmla="*/ 75 w 194"/>
                <a:gd name="T11" fmla="*/ 29 h 80"/>
                <a:gd name="T12" fmla="*/ 80 w 194"/>
                <a:gd name="T13" fmla="*/ 27 h 80"/>
                <a:gd name="T14" fmla="*/ 75 w 194"/>
                <a:gd name="T15" fmla="*/ 19 h 80"/>
                <a:gd name="T16" fmla="*/ 70 w 194"/>
                <a:gd name="T17" fmla="*/ 15 h 80"/>
                <a:gd name="T18" fmla="*/ 55 w 194"/>
                <a:gd name="T19" fmla="*/ 11 h 80"/>
                <a:gd name="T20" fmla="*/ 41 w 194"/>
                <a:gd name="T21" fmla="*/ 5 h 8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94" h="80">
                  <a:moveTo>
                    <a:pt x="97" y="10"/>
                  </a:moveTo>
                  <a:cubicBezTo>
                    <a:pt x="70" y="19"/>
                    <a:pt x="42" y="22"/>
                    <a:pt x="13" y="24"/>
                  </a:cubicBezTo>
                  <a:cubicBezTo>
                    <a:pt x="9" y="25"/>
                    <a:pt x="0" y="26"/>
                    <a:pt x="9" y="34"/>
                  </a:cubicBezTo>
                  <a:cubicBezTo>
                    <a:pt x="21" y="44"/>
                    <a:pt x="43" y="43"/>
                    <a:pt x="57" y="52"/>
                  </a:cubicBezTo>
                  <a:cubicBezTo>
                    <a:pt x="75" y="80"/>
                    <a:pt x="104" y="73"/>
                    <a:pt x="135" y="74"/>
                  </a:cubicBezTo>
                  <a:cubicBezTo>
                    <a:pt x="153" y="73"/>
                    <a:pt x="159" y="73"/>
                    <a:pt x="175" y="68"/>
                  </a:cubicBezTo>
                  <a:cubicBezTo>
                    <a:pt x="179" y="67"/>
                    <a:pt x="187" y="64"/>
                    <a:pt x="187" y="64"/>
                  </a:cubicBezTo>
                  <a:cubicBezTo>
                    <a:pt x="194" y="53"/>
                    <a:pt x="184" y="49"/>
                    <a:pt x="175" y="44"/>
                  </a:cubicBezTo>
                  <a:cubicBezTo>
                    <a:pt x="171" y="42"/>
                    <a:pt x="163" y="36"/>
                    <a:pt x="163" y="36"/>
                  </a:cubicBezTo>
                  <a:cubicBezTo>
                    <a:pt x="140" y="41"/>
                    <a:pt x="147" y="38"/>
                    <a:pt x="129" y="26"/>
                  </a:cubicBezTo>
                  <a:cubicBezTo>
                    <a:pt x="123" y="17"/>
                    <a:pt x="107" y="0"/>
                    <a:pt x="97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6" name="Freeform 26"/>
            <p:cNvSpPr/>
            <p:nvPr>
              <p:custDataLst>
                <p:tags r:id="rId13"/>
              </p:custDataLst>
            </p:nvPr>
          </p:nvSpPr>
          <p:spPr bwMode="invGray">
            <a:xfrm>
              <a:off x="1711" y="2069"/>
              <a:ext cx="233" cy="190"/>
            </a:xfrm>
            <a:custGeom>
              <a:gdLst>
                <a:gd name="T0" fmla="*/ 29 w 310"/>
                <a:gd name="T1" fmla="*/ 4 h 254"/>
                <a:gd name="T2" fmla="*/ 22 w 310"/>
                <a:gd name="T3" fmla="*/ 10 h 254"/>
                <a:gd name="T4" fmla="*/ 9 w 310"/>
                <a:gd name="T5" fmla="*/ 16 h 254"/>
                <a:gd name="T6" fmla="*/ 23 w 310"/>
                <a:gd name="T7" fmla="*/ 32 h 254"/>
                <a:gd name="T8" fmla="*/ 33 w 310"/>
                <a:gd name="T9" fmla="*/ 36 h 254"/>
                <a:gd name="T10" fmla="*/ 44 w 310"/>
                <a:gd name="T11" fmla="*/ 41 h 254"/>
                <a:gd name="T12" fmla="*/ 53 w 310"/>
                <a:gd name="T13" fmla="*/ 36 h 254"/>
                <a:gd name="T14" fmla="*/ 60 w 310"/>
                <a:gd name="T15" fmla="*/ 43 h 254"/>
                <a:gd name="T16" fmla="*/ 63 w 310"/>
                <a:gd name="T17" fmla="*/ 53 h 254"/>
                <a:gd name="T18" fmla="*/ 49 w 310"/>
                <a:gd name="T19" fmla="*/ 64 h 254"/>
                <a:gd name="T20" fmla="*/ 38 w 310"/>
                <a:gd name="T21" fmla="*/ 72 h 254"/>
                <a:gd name="T22" fmla="*/ 29 w 310"/>
                <a:gd name="T23" fmla="*/ 70 h 254"/>
                <a:gd name="T24" fmla="*/ 24 w 310"/>
                <a:gd name="T25" fmla="*/ 69 h 254"/>
                <a:gd name="T26" fmla="*/ 18 w 310"/>
                <a:gd name="T27" fmla="*/ 79 h 254"/>
                <a:gd name="T28" fmla="*/ 17 w 310"/>
                <a:gd name="T29" fmla="*/ 83 h 254"/>
                <a:gd name="T30" fmla="*/ 31 w 310"/>
                <a:gd name="T31" fmla="*/ 85 h 254"/>
                <a:gd name="T32" fmla="*/ 40 w 310"/>
                <a:gd name="T33" fmla="*/ 85 h 254"/>
                <a:gd name="T34" fmla="*/ 49 w 310"/>
                <a:gd name="T35" fmla="*/ 96 h 254"/>
                <a:gd name="T36" fmla="*/ 53 w 310"/>
                <a:gd name="T37" fmla="*/ 99 h 254"/>
                <a:gd name="T38" fmla="*/ 59 w 310"/>
                <a:gd name="T39" fmla="*/ 100 h 254"/>
                <a:gd name="T40" fmla="*/ 66 w 310"/>
                <a:gd name="T41" fmla="*/ 105 h 254"/>
                <a:gd name="T42" fmla="*/ 77 w 310"/>
                <a:gd name="T43" fmla="*/ 99 h 254"/>
                <a:gd name="T44" fmla="*/ 86 w 310"/>
                <a:gd name="T45" fmla="*/ 99 h 254"/>
                <a:gd name="T46" fmla="*/ 97 w 310"/>
                <a:gd name="T47" fmla="*/ 89 h 254"/>
                <a:gd name="T48" fmla="*/ 95 w 310"/>
                <a:gd name="T49" fmla="*/ 77 h 254"/>
                <a:gd name="T50" fmla="*/ 92 w 310"/>
                <a:gd name="T51" fmla="*/ 72 h 254"/>
                <a:gd name="T52" fmla="*/ 99 w 310"/>
                <a:gd name="T53" fmla="*/ 70 h 254"/>
                <a:gd name="T54" fmla="*/ 104 w 310"/>
                <a:gd name="T55" fmla="*/ 76 h 254"/>
                <a:gd name="T56" fmla="*/ 105 w 310"/>
                <a:gd name="T57" fmla="*/ 82 h 254"/>
                <a:gd name="T58" fmla="*/ 110 w 310"/>
                <a:gd name="T59" fmla="*/ 81 h 254"/>
                <a:gd name="T60" fmla="*/ 129 w 310"/>
                <a:gd name="T61" fmla="*/ 70 h 254"/>
                <a:gd name="T62" fmla="*/ 124 w 310"/>
                <a:gd name="T63" fmla="*/ 61 h 254"/>
                <a:gd name="T64" fmla="*/ 110 w 310"/>
                <a:gd name="T65" fmla="*/ 52 h 254"/>
                <a:gd name="T66" fmla="*/ 113 w 310"/>
                <a:gd name="T67" fmla="*/ 45 h 254"/>
                <a:gd name="T68" fmla="*/ 117 w 310"/>
                <a:gd name="T69" fmla="*/ 43 h 254"/>
                <a:gd name="T70" fmla="*/ 107 w 310"/>
                <a:gd name="T71" fmla="*/ 26 h 254"/>
                <a:gd name="T72" fmla="*/ 99 w 310"/>
                <a:gd name="T73" fmla="*/ 25 h 254"/>
                <a:gd name="T74" fmla="*/ 94 w 310"/>
                <a:gd name="T75" fmla="*/ 23 h 254"/>
                <a:gd name="T76" fmla="*/ 85 w 310"/>
                <a:gd name="T77" fmla="*/ 14 h 254"/>
                <a:gd name="T78" fmla="*/ 66 w 310"/>
                <a:gd name="T79" fmla="*/ 19 h 254"/>
                <a:gd name="T80" fmla="*/ 71 w 310"/>
                <a:gd name="T81" fmla="*/ 10 h 254"/>
                <a:gd name="T82" fmla="*/ 59 w 310"/>
                <a:gd name="T83" fmla="*/ 7 h 254"/>
                <a:gd name="T84" fmla="*/ 50 w 310"/>
                <a:gd name="T85" fmla="*/ 7 h 254"/>
                <a:gd name="T86" fmla="*/ 29 w 310"/>
                <a:gd name="T87" fmla="*/ 4 h 25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310" h="254">
                  <a:moveTo>
                    <a:pt x="67" y="9"/>
                  </a:moveTo>
                  <a:cubicBezTo>
                    <a:pt x="63" y="15"/>
                    <a:pt x="51" y="23"/>
                    <a:pt x="51" y="23"/>
                  </a:cubicBezTo>
                  <a:cubicBezTo>
                    <a:pt x="43" y="34"/>
                    <a:pt x="33" y="35"/>
                    <a:pt x="21" y="39"/>
                  </a:cubicBezTo>
                  <a:cubicBezTo>
                    <a:pt x="0" y="71"/>
                    <a:pt x="30" y="74"/>
                    <a:pt x="53" y="77"/>
                  </a:cubicBezTo>
                  <a:cubicBezTo>
                    <a:pt x="61" y="89"/>
                    <a:pt x="63" y="87"/>
                    <a:pt x="79" y="85"/>
                  </a:cubicBezTo>
                  <a:cubicBezTo>
                    <a:pt x="88" y="88"/>
                    <a:pt x="93" y="96"/>
                    <a:pt x="103" y="99"/>
                  </a:cubicBezTo>
                  <a:cubicBezTo>
                    <a:pt x="117" y="96"/>
                    <a:pt x="116" y="89"/>
                    <a:pt x="127" y="85"/>
                  </a:cubicBezTo>
                  <a:cubicBezTo>
                    <a:pt x="134" y="90"/>
                    <a:pt x="138" y="94"/>
                    <a:pt x="143" y="101"/>
                  </a:cubicBezTo>
                  <a:cubicBezTo>
                    <a:pt x="140" y="116"/>
                    <a:pt x="134" y="117"/>
                    <a:pt x="149" y="127"/>
                  </a:cubicBezTo>
                  <a:cubicBezTo>
                    <a:pt x="161" y="144"/>
                    <a:pt x="126" y="147"/>
                    <a:pt x="115" y="151"/>
                  </a:cubicBezTo>
                  <a:cubicBezTo>
                    <a:pt x="109" y="160"/>
                    <a:pt x="100" y="169"/>
                    <a:pt x="89" y="173"/>
                  </a:cubicBezTo>
                  <a:cubicBezTo>
                    <a:pt x="81" y="172"/>
                    <a:pt x="76" y="171"/>
                    <a:pt x="69" y="169"/>
                  </a:cubicBezTo>
                  <a:cubicBezTo>
                    <a:pt x="65" y="168"/>
                    <a:pt x="57" y="165"/>
                    <a:pt x="57" y="165"/>
                  </a:cubicBezTo>
                  <a:cubicBezTo>
                    <a:pt x="46" y="169"/>
                    <a:pt x="46" y="177"/>
                    <a:pt x="43" y="187"/>
                  </a:cubicBezTo>
                  <a:cubicBezTo>
                    <a:pt x="42" y="191"/>
                    <a:pt x="39" y="199"/>
                    <a:pt x="39" y="199"/>
                  </a:cubicBezTo>
                  <a:cubicBezTo>
                    <a:pt x="50" y="203"/>
                    <a:pt x="61" y="204"/>
                    <a:pt x="73" y="205"/>
                  </a:cubicBezTo>
                  <a:cubicBezTo>
                    <a:pt x="82" y="203"/>
                    <a:pt x="86" y="201"/>
                    <a:pt x="95" y="203"/>
                  </a:cubicBezTo>
                  <a:cubicBezTo>
                    <a:pt x="107" y="211"/>
                    <a:pt x="111" y="218"/>
                    <a:pt x="115" y="231"/>
                  </a:cubicBezTo>
                  <a:cubicBezTo>
                    <a:pt x="116" y="235"/>
                    <a:pt x="123" y="234"/>
                    <a:pt x="127" y="235"/>
                  </a:cubicBezTo>
                  <a:cubicBezTo>
                    <a:pt x="131" y="236"/>
                    <a:pt x="139" y="239"/>
                    <a:pt x="139" y="239"/>
                  </a:cubicBezTo>
                  <a:cubicBezTo>
                    <a:pt x="144" y="246"/>
                    <a:pt x="147" y="248"/>
                    <a:pt x="155" y="251"/>
                  </a:cubicBezTo>
                  <a:cubicBezTo>
                    <a:pt x="169" y="250"/>
                    <a:pt x="187" y="254"/>
                    <a:pt x="181" y="237"/>
                  </a:cubicBezTo>
                  <a:cubicBezTo>
                    <a:pt x="184" y="220"/>
                    <a:pt x="192" y="228"/>
                    <a:pt x="203" y="235"/>
                  </a:cubicBezTo>
                  <a:cubicBezTo>
                    <a:pt x="224" y="233"/>
                    <a:pt x="224" y="232"/>
                    <a:pt x="229" y="213"/>
                  </a:cubicBezTo>
                  <a:cubicBezTo>
                    <a:pt x="229" y="211"/>
                    <a:pt x="229" y="192"/>
                    <a:pt x="225" y="185"/>
                  </a:cubicBezTo>
                  <a:cubicBezTo>
                    <a:pt x="223" y="181"/>
                    <a:pt x="217" y="173"/>
                    <a:pt x="217" y="173"/>
                  </a:cubicBezTo>
                  <a:cubicBezTo>
                    <a:pt x="220" y="163"/>
                    <a:pt x="224" y="165"/>
                    <a:pt x="233" y="167"/>
                  </a:cubicBezTo>
                  <a:cubicBezTo>
                    <a:pt x="240" y="172"/>
                    <a:pt x="242" y="175"/>
                    <a:pt x="245" y="183"/>
                  </a:cubicBezTo>
                  <a:cubicBezTo>
                    <a:pt x="246" y="188"/>
                    <a:pt x="244" y="193"/>
                    <a:pt x="247" y="197"/>
                  </a:cubicBezTo>
                  <a:cubicBezTo>
                    <a:pt x="250" y="201"/>
                    <a:pt x="256" y="194"/>
                    <a:pt x="261" y="193"/>
                  </a:cubicBezTo>
                  <a:cubicBezTo>
                    <a:pt x="276" y="188"/>
                    <a:pt x="290" y="178"/>
                    <a:pt x="303" y="169"/>
                  </a:cubicBezTo>
                  <a:cubicBezTo>
                    <a:pt x="310" y="158"/>
                    <a:pt x="302" y="153"/>
                    <a:pt x="293" y="147"/>
                  </a:cubicBezTo>
                  <a:cubicBezTo>
                    <a:pt x="281" y="129"/>
                    <a:pt x="283" y="126"/>
                    <a:pt x="259" y="123"/>
                  </a:cubicBezTo>
                  <a:cubicBezTo>
                    <a:pt x="256" y="115"/>
                    <a:pt x="257" y="111"/>
                    <a:pt x="265" y="107"/>
                  </a:cubicBezTo>
                  <a:cubicBezTo>
                    <a:pt x="269" y="105"/>
                    <a:pt x="277" y="103"/>
                    <a:pt x="277" y="103"/>
                  </a:cubicBezTo>
                  <a:cubicBezTo>
                    <a:pt x="287" y="88"/>
                    <a:pt x="269" y="66"/>
                    <a:pt x="253" y="63"/>
                  </a:cubicBezTo>
                  <a:cubicBezTo>
                    <a:pt x="239" y="60"/>
                    <a:pt x="244" y="62"/>
                    <a:pt x="233" y="59"/>
                  </a:cubicBezTo>
                  <a:cubicBezTo>
                    <a:pt x="229" y="58"/>
                    <a:pt x="221" y="55"/>
                    <a:pt x="221" y="55"/>
                  </a:cubicBezTo>
                  <a:cubicBezTo>
                    <a:pt x="200" y="60"/>
                    <a:pt x="217" y="38"/>
                    <a:pt x="201" y="33"/>
                  </a:cubicBezTo>
                  <a:cubicBezTo>
                    <a:pt x="185" y="35"/>
                    <a:pt x="169" y="36"/>
                    <a:pt x="155" y="45"/>
                  </a:cubicBezTo>
                  <a:cubicBezTo>
                    <a:pt x="145" y="30"/>
                    <a:pt x="152" y="30"/>
                    <a:pt x="167" y="25"/>
                  </a:cubicBezTo>
                  <a:cubicBezTo>
                    <a:pt x="163" y="10"/>
                    <a:pt x="155" y="15"/>
                    <a:pt x="139" y="17"/>
                  </a:cubicBezTo>
                  <a:cubicBezTo>
                    <a:pt x="131" y="20"/>
                    <a:pt x="127" y="22"/>
                    <a:pt x="119" y="19"/>
                  </a:cubicBezTo>
                  <a:cubicBezTo>
                    <a:pt x="106" y="0"/>
                    <a:pt x="74" y="29"/>
                    <a:pt x="67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7" name="Freeform 27"/>
            <p:cNvSpPr/>
            <p:nvPr>
              <p:custDataLst>
                <p:tags r:id="rId14"/>
              </p:custDataLst>
            </p:nvPr>
          </p:nvSpPr>
          <p:spPr bwMode="invGray">
            <a:xfrm>
              <a:off x="1709" y="1987"/>
              <a:ext cx="44" cy="37"/>
            </a:xfrm>
            <a:custGeom>
              <a:gdLst>
                <a:gd name="T0" fmla="*/ 10 w 59"/>
                <a:gd name="T1" fmla="*/ 0 h 50"/>
                <a:gd name="T2" fmla="*/ 0 w 59"/>
                <a:gd name="T3" fmla="*/ 4 h 50"/>
                <a:gd name="T4" fmla="*/ 12 w 59"/>
                <a:gd name="T5" fmla="*/ 16 h 50"/>
                <a:gd name="T6" fmla="*/ 20 w 59"/>
                <a:gd name="T7" fmla="*/ 20 h 50"/>
                <a:gd name="T8" fmla="*/ 24 w 59"/>
                <a:gd name="T9" fmla="*/ 12 h 50"/>
                <a:gd name="T10" fmla="*/ 19 w 59"/>
                <a:gd name="T11" fmla="*/ 3 h 50"/>
                <a:gd name="T12" fmla="*/ 10 w 59"/>
                <a:gd name="T13" fmla="*/ 0 h 5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9" h="50">
                  <a:moveTo>
                    <a:pt x="26" y="0"/>
                  </a:moveTo>
                  <a:cubicBezTo>
                    <a:pt x="13" y="2"/>
                    <a:pt x="7" y="0"/>
                    <a:pt x="0" y="10"/>
                  </a:cubicBezTo>
                  <a:cubicBezTo>
                    <a:pt x="4" y="22"/>
                    <a:pt x="18" y="36"/>
                    <a:pt x="30" y="40"/>
                  </a:cubicBezTo>
                  <a:cubicBezTo>
                    <a:pt x="37" y="42"/>
                    <a:pt x="48" y="50"/>
                    <a:pt x="48" y="50"/>
                  </a:cubicBezTo>
                  <a:cubicBezTo>
                    <a:pt x="57" y="44"/>
                    <a:pt x="55" y="37"/>
                    <a:pt x="58" y="28"/>
                  </a:cubicBezTo>
                  <a:cubicBezTo>
                    <a:pt x="55" y="11"/>
                    <a:pt x="59" y="18"/>
                    <a:pt x="44" y="8"/>
                  </a:cubicBezTo>
                  <a:cubicBezTo>
                    <a:pt x="42" y="6"/>
                    <a:pt x="26" y="5"/>
                    <a:pt x="2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8" name="Freeform 28"/>
            <p:cNvSpPr/>
            <p:nvPr>
              <p:custDataLst>
                <p:tags r:id="rId15"/>
              </p:custDataLst>
            </p:nvPr>
          </p:nvSpPr>
          <p:spPr bwMode="invGray">
            <a:xfrm>
              <a:off x="1625" y="2057"/>
              <a:ext cx="65" cy="42"/>
            </a:xfrm>
            <a:custGeom>
              <a:gdLst>
                <a:gd name="T0" fmla="*/ 19 w 86"/>
                <a:gd name="T1" fmla="*/ 3 h 57"/>
                <a:gd name="T2" fmla="*/ 11 w 86"/>
                <a:gd name="T3" fmla="*/ 10 h 57"/>
                <a:gd name="T4" fmla="*/ 2 w 86"/>
                <a:gd name="T5" fmla="*/ 11 h 57"/>
                <a:gd name="T6" fmla="*/ 7 w 86"/>
                <a:gd name="T7" fmla="*/ 23 h 57"/>
                <a:gd name="T8" fmla="*/ 32 w 86"/>
                <a:gd name="T9" fmla="*/ 14 h 57"/>
                <a:gd name="T10" fmla="*/ 37 w 86"/>
                <a:gd name="T11" fmla="*/ 7 h 57"/>
                <a:gd name="T12" fmla="*/ 24 w 86"/>
                <a:gd name="T13" fmla="*/ 3 h 57"/>
                <a:gd name="T14" fmla="*/ 19 w 86"/>
                <a:gd name="T15" fmla="*/ 3 h 5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86" h="57">
                  <a:moveTo>
                    <a:pt x="44" y="7"/>
                  </a:moveTo>
                  <a:cubicBezTo>
                    <a:pt x="39" y="14"/>
                    <a:pt x="31" y="20"/>
                    <a:pt x="24" y="25"/>
                  </a:cubicBezTo>
                  <a:cubicBezTo>
                    <a:pt x="16" y="19"/>
                    <a:pt x="12" y="22"/>
                    <a:pt x="4" y="27"/>
                  </a:cubicBezTo>
                  <a:cubicBezTo>
                    <a:pt x="0" y="38"/>
                    <a:pt x="4" y="53"/>
                    <a:pt x="16" y="57"/>
                  </a:cubicBezTo>
                  <a:cubicBezTo>
                    <a:pt x="33" y="51"/>
                    <a:pt x="60" y="45"/>
                    <a:pt x="74" y="35"/>
                  </a:cubicBezTo>
                  <a:cubicBezTo>
                    <a:pt x="78" y="29"/>
                    <a:pt x="86" y="17"/>
                    <a:pt x="86" y="17"/>
                  </a:cubicBezTo>
                  <a:cubicBezTo>
                    <a:pt x="80" y="0"/>
                    <a:pt x="74" y="5"/>
                    <a:pt x="56" y="7"/>
                  </a:cubicBezTo>
                  <a:cubicBezTo>
                    <a:pt x="43" y="11"/>
                    <a:pt x="44" y="15"/>
                    <a:pt x="44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9" name="Freeform 29"/>
            <p:cNvSpPr/>
            <p:nvPr>
              <p:custDataLst>
                <p:tags r:id="rId16"/>
              </p:custDataLst>
            </p:nvPr>
          </p:nvSpPr>
          <p:spPr bwMode="invGray">
            <a:xfrm>
              <a:off x="1693" y="2065"/>
              <a:ext cx="54" cy="25"/>
            </a:xfrm>
            <a:custGeom>
              <a:gdLst>
                <a:gd name="T0" fmla="*/ 16 w 73"/>
                <a:gd name="T1" fmla="*/ 0 h 34"/>
                <a:gd name="T2" fmla="*/ 4 w 73"/>
                <a:gd name="T3" fmla="*/ 7 h 34"/>
                <a:gd name="T4" fmla="*/ 10 w 73"/>
                <a:gd name="T5" fmla="*/ 13 h 34"/>
                <a:gd name="T6" fmla="*/ 21 w 73"/>
                <a:gd name="T7" fmla="*/ 11 h 34"/>
                <a:gd name="T8" fmla="*/ 26 w 73"/>
                <a:gd name="T9" fmla="*/ 8 h 34"/>
                <a:gd name="T10" fmla="*/ 16 w 73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3" h="34">
                  <a:moveTo>
                    <a:pt x="40" y="0"/>
                  </a:moveTo>
                  <a:cubicBezTo>
                    <a:pt x="30" y="6"/>
                    <a:pt x="20" y="10"/>
                    <a:pt x="10" y="16"/>
                  </a:cubicBezTo>
                  <a:cubicBezTo>
                    <a:pt x="0" y="31"/>
                    <a:pt x="13" y="30"/>
                    <a:pt x="24" y="34"/>
                  </a:cubicBezTo>
                  <a:cubicBezTo>
                    <a:pt x="44" y="31"/>
                    <a:pt x="35" y="34"/>
                    <a:pt x="52" y="28"/>
                  </a:cubicBezTo>
                  <a:cubicBezTo>
                    <a:pt x="57" y="26"/>
                    <a:pt x="64" y="20"/>
                    <a:pt x="64" y="20"/>
                  </a:cubicBezTo>
                  <a:cubicBezTo>
                    <a:pt x="73" y="7"/>
                    <a:pt x="48" y="8"/>
                    <a:pt x="4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0" name="Freeform 30"/>
            <p:cNvSpPr/>
            <p:nvPr>
              <p:custDataLst>
                <p:tags r:id="rId17"/>
              </p:custDataLst>
            </p:nvPr>
          </p:nvSpPr>
          <p:spPr bwMode="invGray">
            <a:xfrm>
              <a:off x="1664" y="2029"/>
              <a:ext cx="64" cy="34"/>
            </a:xfrm>
            <a:custGeom>
              <a:gdLst>
                <a:gd name="T0" fmla="*/ 25 w 85"/>
                <a:gd name="T1" fmla="*/ 5 h 45"/>
                <a:gd name="T2" fmla="*/ 12 w 85"/>
                <a:gd name="T3" fmla="*/ 2 h 45"/>
                <a:gd name="T4" fmla="*/ 0 w 85"/>
                <a:gd name="T5" fmla="*/ 8 h 45"/>
                <a:gd name="T6" fmla="*/ 17 w 85"/>
                <a:gd name="T7" fmla="*/ 14 h 45"/>
                <a:gd name="T8" fmla="*/ 27 w 85"/>
                <a:gd name="T9" fmla="*/ 17 h 45"/>
                <a:gd name="T10" fmla="*/ 35 w 85"/>
                <a:gd name="T11" fmla="*/ 8 h 45"/>
                <a:gd name="T12" fmla="*/ 35 w 85"/>
                <a:gd name="T13" fmla="*/ 3 h 45"/>
                <a:gd name="T14" fmla="*/ 27 w 85"/>
                <a:gd name="T15" fmla="*/ 0 h 45"/>
                <a:gd name="T16" fmla="*/ 25 w 85"/>
                <a:gd name="T17" fmla="*/ 5 h 4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85" h="45">
                  <a:moveTo>
                    <a:pt x="58" y="10"/>
                  </a:moveTo>
                  <a:cubicBezTo>
                    <a:pt x="39" y="16"/>
                    <a:pt x="45" y="10"/>
                    <a:pt x="28" y="4"/>
                  </a:cubicBezTo>
                  <a:cubicBezTo>
                    <a:pt x="7" y="6"/>
                    <a:pt x="5" y="2"/>
                    <a:pt x="0" y="18"/>
                  </a:cubicBezTo>
                  <a:cubicBezTo>
                    <a:pt x="5" y="34"/>
                    <a:pt x="26" y="31"/>
                    <a:pt x="40" y="32"/>
                  </a:cubicBezTo>
                  <a:cubicBezTo>
                    <a:pt x="50" y="42"/>
                    <a:pt x="49" y="45"/>
                    <a:pt x="64" y="40"/>
                  </a:cubicBezTo>
                  <a:cubicBezTo>
                    <a:pt x="69" y="32"/>
                    <a:pt x="77" y="25"/>
                    <a:pt x="84" y="18"/>
                  </a:cubicBezTo>
                  <a:cubicBezTo>
                    <a:pt x="83" y="14"/>
                    <a:pt x="85" y="9"/>
                    <a:pt x="82" y="6"/>
                  </a:cubicBezTo>
                  <a:cubicBezTo>
                    <a:pt x="78" y="1"/>
                    <a:pt x="64" y="0"/>
                    <a:pt x="64" y="0"/>
                  </a:cubicBezTo>
                  <a:cubicBezTo>
                    <a:pt x="56" y="3"/>
                    <a:pt x="47" y="21"/>
                    <a:pt x="58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1" name="Freeform 31"/>
            <p:cNvSpPr/>
            <p:nvPr>
              <p:custDataLst>
                <p:tags r:id="rId18"/>
              </p:custDataLst>
            </p:nvPr>
          </p:nvSpPr>
          <p:spPr bwMode="invGray">
            <a:xfrm>
              <a:off x="1637" y="1997"/>
              <a:ext cx="44" cy="24"/>
            </a:xfrm>
            <a:custGeom>
              <a:gdLst>
                <a:gd name="T0" fmla="*/ 7 w 58"/>
                <a:gd name="T1" fmla="*/ 2 h 31"/>
                <a:gd name="T2" fmla="*/ 0 w 58"/>
                <a:gd name="T3" fmla="*/ 9 h 31"/>
                <a:gd name="T4" fmla="*/ 8 w 58"/>
                <a:gd name="T5" fmla="*/ 13 h 31"/>
                <a:gd name="T6" fmla="*/ 12 w 58"/>
                <a:gd name="T7" fmla="*/ 9 h 31"/>
                <a:gd name="T8" fmla="*/ 23 w 58"/>
                <a:gd name="T9" fmla="*/ 5 h 31"/>
                <a:gd name="T10" fmla="*/ 19 w 58"/>
                <a:gd name="T11" fmla="*/ 0 h 31"/>
                <a:gd name="T12" fmla="*/ 7 w 58"/>
                <a:gd name="T13" fmla="*/ 2 h 3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7" h="31">
                  <a:moveTo>
                    <a:pt x="16" y="4"/>
                  </a:moveTo>
                  <a:cubicBezTo>
                    <a:pt x="2" y="13"/>
                    <a:pt x="7" y="8"/>
                    <a:pt x="0" y="18"/>
                  </a:cubicBezTo>
                  <a:cubicBezTo>
                    <a:pt x="5" y="26"/>
                    <a:pt x="11" y="25"/>
                    <a:pt x="20" y="28"/>
                  </a:cubicBezTo>
                  <a:cubicBezTo>
                    <a:pt x="36" y="23"/>
                    <a:pt x="17" y="31"/>
                    <a:pt x="28" y="20"/>
                  </a:cubicBezTo>
                  <a:cubicBezTo>
                    <a:pt x="33" y="15"/>
                    <a:pt x="46" y="13"/>
                    <a:pt x="52" y="12"/>
                  </a:cubicBezTo>
                  <a:cubicBezTo>
                    <a:pt x="58" y="3"/>
                    <a:pt x="53" y="3"/>
                    <a:pt x="44" y="0"/>
                  </a:cubicBezTo>
                  <a:cubicBezTo>
                    <a:pt x="38" y="1"/>
                    <a:pt x="20" y="8"/>
                    <a:pt x="16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2" name="Freeform 32"/>
            <p:cNvSpPr/>
            <p:nvPr>
              <p:custDataLst>
                <p:tags r:id="rId19"/>
              </p:custDataLst>
            </p:nvPr>
          </p:nvSpPr>
          <p:spPr bwMode="invGray">
            <a:xfrm>
              <a:off x="1751" y="2000"/>
              <a:ext cx="114" cy="77"/>
            </a:xfrm>
            <a:custGeom>
              <a:gdLst>
                <a:gd name="T0" fmla="*/ 17 w 152"/>
                <a:gd name="T1" fmla="*/ 0 h 102"/>
                <a:gd name="T2" fmla="*/ 6 w 152"/>
                <a:gd name="T3" fmla="*/ 3 h 102"/>
                <a:gd name="T4" fmla="*/ 2 w 152"/>
                <a:gd name="T5" fmla="*/ 17 h 102"/>
                <a:gd name="T6" fmla="*/ 5 w 152"/>
                <a:gd name="T7" fmla="*/ 24 h 102"/>
                <a:gd name="T8" fmla="*/ 0 w 152"/>
                <a:gd name="T9" fmla="*/ 31 h 102"/>
                <a:gd name="T10" fmla="*/ 24 w 152"/>
                <a:gd name="T11" fmla="*/ 37 h 102"/>
                <a:gd name="T12" fmla="*/ 35 w 152"/>
                <a:gd name="T13" fmla="*/ 39 h 102"/>
                <a:gd name="T14" fmla="*/ 65 w 152"/>
                <a:gd name="T15" fmla="*/ 37 h 102"/>
                <a:gd name="T16" fmla="*/ 32 w 152"/>
                <a:gd name="T17" fmla="*/ 30 h 102"/>
                <a:gd name="T18" fmla="*/ 23 w 152"/>
                <a:gd name="T19" fmla="*/ 26 h 102"/>
                <a:gd name="T20" fmla="*/ 19 w 152"/>
                <a:gd name="T21" fmla="*/ 22 h 102"/>
                <a:gd name="T22" fmla="*/ 22 w 152"/>
                <a:gd name="T23" fmla="*/ 15 h 102"/>
                <a:gd name="T24" fmla="*/ 17 w 152"/>
                <a:gd name="T25" fmla="*/ 0 h 10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52" h="102">
                  <a:moveTo>
                    <a:pt x="38" y="0"/>
                  </a:moveTo>
                  <a:cubicBezTo>
                    <a:pt x="22" y="5"/>
                    <a:pt x="30" y="3"/>
                    <a:pt x="14" y="6"/>
                  </a:cubicBezTo>
                  <a:cubicBezTo>
                    <a:pt x="18" y="22"/>
                    <a:pt x="22" y="32"/>
                    <a:pt x="4" y="38"/>
                  </a:cubicBezTo>
                  <a:cubicBezTo>
                    <a:pt x="1" y="47"/>
                    <a:pt x="7" y="49"/>
                    <a:pt x="12" y="56"/>
                  </a:cubicBezTo>
                  <a:cubicBezTo>
                    <a:pt x="10" y="65"/>
                    <a:pt x="9" y="69"/>
                    <a:pt x="0" y="72"/>
                  </a:cubicBezTo>
                  <a:cubicBezTo>
                    <a:pt x="5" y="88"/>
                    <a:pt x="45" y="85"/>
                    <a:pt x="56" y="86"/>
                  </a:cubicBezTo>
                  <a:cubicBezTo>
                    <a:pt x="72" y="97"/>
                    <a:pt x="63" y="95"/>
                    <a:pt x="82" y="92"/>
                  </a:cubicBezTo>
                  <a:cubicBezTo>
                    <a:pt x="86" y="92"/>
                    <a:pt x="147" y="102"/>
                    <a:pt x="152" y="86"/>
                  </a:cubicBezTo>
                  <a:cubicBezTo>
                    <a:pt x="123" y="66"/>
                    <a:pt x="128" y="72"/>
                    <a:pt x="76" y="70"/>
                  </a:cubicBezTo>
                  <a:cubicBezTo>
                    <a:pt x="62" y="56"/>
                    <a:pt x="81" y="73"/>
                    <a:pt x="54" y="62"/>
                  </a:cubicBezTo>
                  <a:cubicBezTo>
                    <a:pt x="50" y="60"/>
                    <a:pt x="48" y="55"/>
                    <a:pt x="44" y="52"/>
                  </a:cubicBezTo>
                  <a:cubicBezTo>
                    <a:pt x="41" y="43"/>
                    <a:pt x="42" y="39"/>
                    <a:pt x="50" y="34"/>
                  </a:cubicBezTo>
                  <a:cubicBezTo>
                    <a:pt x="52" y="27"/>
                    <a:pt x="42" y="9"/>
                    <a:pt x="3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3" name="Freeform 33"/>
            <p:cNvSpPr/>
            <p:nvPr>
              <p:custDataLst>
                <p:tags r:id="rId20"/>
              </p:custDataLst>
            </p:nvPr>
          </p:nvSpPr>
          <p:spPr bwMode="invGray">
            <a:xfrm>
              <a:off x="664" y="2245"/>
              <a:ext cx="25" cy="15"/>
            </a:xfrm>
            <a:custGeom>
              <a:gdLst>
                <a:gd name="T0" fmla="*/ 13 w 34"/>
                <a:gd name="T1" fmla="*/ 0 h 20"/>
                <a:gd name="T2" fmla="*/ 10 w 34"/>
                <a:gd name="T3" fmla="*/ 8 h 20"/>
                <a:gd name="T4" fmla="*/ 1 w 34"/>
                <a:gd name="T5" fmla="*/ 8 h 20"/>
                <a:gd name="T6" fmla="*/ 1 w 34"/>
                <a:gd name="T7" fmla="*/ 3 h 20"/>
                <a:gd name="T8" fmla="*/ 13 w 34"/>
                <a:gd name="T9" fmla="*/ 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20">
                  <a:moveTo>
                    <a:pt x="34" y="0"/>
                  </a:moveTo>
                  <a:cubicBezTo>
                    <a:pt x="32" y="10"/>
                    <a:pt x="34" y="17"/>
                    <a:pt x="24" y="20"/>
                  </a:cubicBezTo>
                  <a:cubicBezTo>
                    <a:pt x="17" y="19"/>
                    <a:pt x="10" y="20"/>
                    <a:pt x="4" y="18"/>
                  </a:cubicBezTo>
                  <a:cubicBezTo>
                    <a:pt x="0" y="17"/>
                    <a:pt x="2" y="7"/>
                    <a:pt x="4" y="6"/>
                  </a:cubicBezTo>
                  <a:cubicBezTo>
                    <a:pt x="12" y="0"/>
                    <a:pt x="24" y="0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4" name="Freeform 34"/>
            <p:cNvSpPr/>
            <p:nvPr>
              <p:custDataLst>
                <p:tags r:id="rId21"/>
              </p:custDataLst>
            </p:nvPr>
          </p:nvSpPr>
          <p:spPr bwMode="invGray">
            <a:xfrm>
              <a:off x="1421" y="2756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5" name="Freeform 35"/>
            <p:cNvSpPr/>
            <p:nvPr>
              <p:custDataLst>
                <p:tags r:id="rId22"/>
              </p:custDataLst>
            </p:nvPr>
          </p:nvSpPr>
          <p:spPr bwMode="invGray">
            <a:xfrm>
              <a:off x="1424" y="2781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6" name="Freeform 36"/>
            <p:cNvSpPr/>
            <p:nvPr>
              <p:custDataLst>
                <p:tags r:id="rId23"/>
              </p:custDataLst>
            </p:nvPr>
          </p:nvSpPr>
          <p:spPr bwMode="invGray">
            <a:xfrm>
              <a:off x="1628" y="2913"/>
              <a:ext cx="15" cy="12"/>
            </a:xfrm>
            <a:custGeom>
              <a:gdLst>
                <a:gd name="T0" fmla="*/ 1 w 21"/>
                <a:gd name="T1" fmla="*/ 0 h 16"/>
                <a:gd name="T2" fmla="*/ 4 w 21"/>
                <a:gd name="T3" fmla="*/ 7 h 16"/>
                <a:gd name="T4" fmla="*/ 1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7" name="Freeform 37"/>
            <p:cNvSpPr/>
            <p:nvPr>
              <p:custDataLst>
                <p:tags r:id="rId24"/>
              </p:custDataLst>
            </p:nvPr>
          </p:nvSpPr>
          <p:spPr bwMode="invGray">
            <a:xfrm>
              <a:off x="1752" y="2429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8" name="Freeform 38"/>
            <p:cNvSpPr/>
            <p:nvPr>
              <p:custDataLst>
                <p:tags r:id="rId25"/>
              </p:custDataLst>
            </p:nvPr>
          </p:nvSpPr>
          <p:spPr bwMode="invGray">
            <a:xfrm>
              <a:off x="1652" y="2224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9" name="Freeform 39"/>
            <p:cNvSpPr/>
            <p:nvPr>
              <p:custDataLst>
                <p:tags r:id="rId26"/>
              </p:custDataLst>
            </p:nvPr>
          </p:nvSpPr>
          <p:spPr bwMode="invGray">
            <a:xfrm>
              <a:off x="1717" y="2045"/>
              <a:ext cx="39" cy="18"/>
            </a:xfrm>
            <a:custGeom>
              <a:gdLst>
                <a:gd name="T0" fmla="*/ 6 w 51"/>
                <a:gd name="T1" fmla="*/ 0 h 24"/>
                <a:gd name="T2" fmla="*/ 3 w 51"/>
                <a:gd name="T3" fmla="*/ 8 h 24"/>
                <a:gd name="T4" fmla="*/ 12 w 51"/>
                <a:gd name="T5" fmla="*/ 11 h 24"/>
                <a:gd name="T6" fmla="*/ 15 w 51"/>
                <a:gd name="T7" fmla="*/ 2 h 24"/>
                <a:gd name="T8" fmla="*/ 6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0" name="Freeform 40"/>
            <p:cNvSpPr/>
            <p:nvPr>
              <p:custDataLst>
                <p:tags r:id="rId27"/>
              </p:custDataLst>
            </p:nvPr>
          </p:nvSpPr>
          <p:spPr bwMode="invGray">
            <a:xfrm>
              <a:off x="1780" y="215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1" name="Freeform 41"/>
            <p:cNvSpPr/>
            <p:nvPr>
              <p:custDataLst>
                <p:tags r:id="rId28"/>
              </p:custDataLst>
            </p:nvPr>
          </p:nvSpPr>
          <p:spPr bwMode="invGray">
            <a:xfrm>
              <a:off x="1796" y="1951"/>
              <a:ext cx="696" cy="346"/>
            </a:xfrm>
            <a:custGeom>
              <a:gdLst>
                <a:gd name="T0" fmla="*/ 12 w 929"/>
                <a:gd name="T1" fmla="*/ 23 h 462"/>
                <a:gd name="T2" fmla="*/ 2 w 929"/>
                <a:gd name="T3" fmla="*/ 39 h 462"/>
                <a:gd name="T4" fmla="*/ 15 w 929"/>
                <a:gd name="T5" fmla="*/ 42 h 462"/>
                <a:gd name="T6" fmla="*/ 7 w 929"/>
                <a:gd name="T7" fmla="*/ 49 h 462"/>
                <a:gd name="T8" fmla="*/ 43 w 929"/>
                <a:gd name="T9" fmla="*/ 57 h 462"/>
                <a:gd name="T10" fmla="*/ 59 w 929"/>
                <a:gd name="T11" fmla="*/ 55 h 462"/>
                <a:gd name="T12" fmla="*/ 105 w 929"/>
                <a:gd name="T13" fmla="*/ 32 h 462"/>
                <a:gd name="T14" fmla="*/ 127 w 929"/>
                <a:gd name="T15" fmla="*/ 28 h 462"/>
                <a:gd name="T16" fmla="*/ 136 w 929"/>
                <a:gd name="T17" fmla="*/ 34 h 462"/>
                <a:gd name="T18" fmla="*/ 115 w 929"/>
                <a:gd name="T19" fmla="*/ 37 h 462"/>
                <a:gd name="T20" fmla="*/ 102 w 929"/>
                <a:gd name="T21" fmla="*/ 47 h 462"/>
                <a:gd name="T22" fmla="*/ 106 w 929"/>
                <a:gd name="T23" fmla="*/ 50 h 462"/>
                <a:gd name="T24" fmla="*/ 109 w 929"/>
                <a:gd name="T25" fmla="*/ 66 h 462"/>
                <a:gd name="T26" fmla="*/ 147 w 929"/>
                <a:gd name="T27" fmla="*/ 81 h 462"/>
                <a:gd name="T28" fmla="*/ 142 w 929"/>
                <a:gd name="T29" fmla="*/ 88 h 462"/>
                <a:gd name="T30" fmla="*/ 155 w 929"/>
                <a:gd name="T31" fmla="*/ 103 h 462"/>
                <a:gd name="T32" fmla="*/ 147 w 929"/>
                <a:gd name="T33" fmla="*/ 112 h 462"/>
                <a:gd name="T34" fmla="*/ 136 w 929"/>
                <a:gd name="T35" fmla="*/ 124 h 462"/>
                <a:gd name="T36" fmla="*/ 124 w 929"/>
                <a:gd name="T37" fmla="*/ 136 h 462"/>
                <a:gd name="T38" fmla="*/ 123 w 929"/>
                <a:gd name="T39" fmla="*/ 177 h 462"/>
                <a:gd name="T40" fmla="*/ 140 w 929"/>
                <a:gd name="T41" fmla="*/ 187 h 462"/>
                <a:gd name="T42" fmla="*/ 163 w 929"/>
                <a:gd name="T43" fmla="*/ 189 h 462"/>
                <a:gd name="T44" fmla="*/ 174 w 929"/>
                <a:gd name="T45" fmla="*/ 177 h 462"/>
                <a:gd name="T46" fmla="*/ 213 w 929"/>
                <a:gd name="T47" fmla="*/ 150 h 462"/>
                <a:gd name="T48" fmla="*/ 240 w 929"/>
                <a:gd name="T49" fmla="*/ 140 h 462"/>
                <a:gd name="T50" fmla="*/ 272 w 929"/>
                <a:gd name="T51" fmla="*/ 130 h 462"/>
                <a:gd name="T52" fmla="*/ 303 w 929"/>
                <a:gd name="T53" fmla="*/ 122 h 462"/>
                <a:gd name="T54" fmla="*/ 321 w 929"/>
                <a:gd name="T55" fmla="*/ 109 h 462"/>
                <a:gd name="T56" fmla="*/ 336 w 929"/>
                <a:gd name="T57" fmla="*/ 84 h 462"/>
                <a:gd name="T58" fmla="*/ 337 w 929"/>
                <a:gd name="T59" fmla="*/ 64 h 462"/>
                <a:gd name="T60" fmla="*/ 337 w 929"/>
                <a:gd name="T61" fmla="*/ 52 h 462"/>
                <a:gd name="T62" fmla="*/ 350 w 929"/>
                <a:gd name="T63" fmla="*/ 37 h 462"/>
                <a:gd name="T64" fmla="*/ 368 w 929"/>
                <a:gd name="T65" fmla="*/ 39 h 462"/>
                <a:gd name="T66" fmla="*/ 388 w 929"/>
                <a:gd name="T67" fmla="*/ 22 h 462"/>
                <a:gd name="T68" fmla="*/ 373 w 929"/>
                <a:gd name="T69" fmla="*/ 23 h 462"/>
                <a:gd name="T70" fmla="*/ 357 w 929"/>
                <a:gd name="T71" fmla="*/ 19 h 462"/>
                <a:gd name="T72" fmla="*/ 334 w 929"/>
                <a:gd name="T73" fmla="*/ 9 h 462"/>
                <a:gd name="T74" fmla="*/ 270 w 929"/>
                <a:gd name="T75" fmla="*/ 10 h 462"/>
                <a:gd name="T76" fmla="*/ 246 w 929"/>
                <a:gd name="T77" fmla="*/ 16 h 462"/>
                <a:gd name="T78" fmla="*/ 234 w 929"/>
                <a:gd name="T79" fmla="*/ 16 h 462"/>
                <a:gd name="T80" fmla="*/ 217 w 929"/>
                <a:gd name="T81" fmla="*/ 22 h 462"/>
                <a:gd name="T82" fmla="*/ 201 w 929"/>
                <a:gd name="T83" fmla="*/ 12 h 462"/>
                <a:gd name="T84" fmla="*/ 182 w 929"/>
                <a:gd name="T85" fmla="*/ 16 h 462"/>
                <a:gd name="T86" fmla="*/ 154 w 929"/>
                <a:gd name="T87" fmla="*/ 22 h 462"/>
                <a:gd name="T88" fmla="*/ 172 w 929"/>
                <a:gd name="T89" fmla="*/ 16 h 462"/>
                <a:gd name="T90" fmla="*/ 148 w 929"/>
                <a:gd name="T91" fmla="*/ 3 h 462"/>
                <a:gd name="T92" fmla="*/ 140 w 929"/>
                <a:gd name="T93" fmla="*/ 1 h 462"/>
                <a:gd name="T94" fmla="*/ 132 w 929"/>
                <a:gd name="T95" fmla="*/ 3 h 462"/>
                <a:gd name="T96" fmla="*/ 101 w 929"/>
                <a:gd name="T97" fmla="*/ 7 h 462"/>
                <a:gd name="T98" fmla="*/ 67 w 929"/>
                <a:gd name="T99" fmla="*/ 12 h 462"/>
                <a:gd name="T100" fmla="*/ 46 w 929"/>
                <a:gd name="T101" fmla="*/ 10 h 462"/>
                <a:gd name="T102" fmla="*/ 48 w 929"/>
                <a:gd name="T103" fmla="*/ 28 h 462"/>
                <a:gd name="T104" fmla="*/ 43 w 929"/>
                <a:gd name="T105" fmla="*/ 22 h 462"/>
                <a:gd name="T106" fmla="*/ 25 w 929"/>
                <a:gd name="T107" fmla="*/ 17 h 462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929" h="462">
                  <a:moveTo>
                    <a:pt x="60" y="42"/>
                  </a:moveTo>
                  <a:cubicBezTo>
                    <a:pt x="40" y="45"/>
                    <a:pt x="42" y="46"/>
                    <a:pt x="28" y="56"/>
                  </a:cubicBezTo>
                  <a:cubicBezTo>
                    <a:pt x="26" y="74"/>
                    <a:pt x="27" y="75"/>
                    <a:pt x="10" y="78"/>
                  </a:cubicBezTo>
                  <a:cubicBezTo>
                    <a:pt x="4" y="82"/>
                    <a:pt x="0" y="82"/>
                    <a:pt x="6" y="92"/>
                  </a:cubicBezTo>
                  <a:cubicBezTo>
                    <a:pt x="10" y="98"/>
                    <a:pt x="21" y="96"/>
                    <a:pt x="28" y="98"/>
                  </a:cubicBezTo>
                  <a:cubicBezTo>
                    <a:pt x="31" y="99"/>
                    <a:pt x="36" y="100"/>
                    <a:pt x="36" y="100"/>
                  </a:cubicBezTo>
                  <a:cubicBezTo>
                    <a:pt x="47" y="99"/>
                    <a:pt x="69" y="97"/>
                    <a:pt x="50" y="110"/>
                  </a:cubicBezTo>
                  <a:cubicBezTo>
                    <a:pt x="37" y="108"/>
                    <a:pt x="24" y="104"/>
                    <a:pt x="16" y="116"/>
                  </a:cubicBezTo>
                  <a:cubicBezTo>
                    <a:pt x="24" y="141"/>
                    <a:pt x="68" y="125"/>
                    <a:pt x="94" y="126"/>
                  </a:cubicBezTo>
                  <a:cubicBezTo>
                    <a:pt x="98" y="129"/>
                    <a:pt x="100" y="134"/>
                    <a:pt x="104" y="136"/>
                  </a:cubicBezTo>
                  <a:cubicBezTo>
                    <a:pt x="108" y="138"/>
                    <a:pt x="116" y="140"/>
                    <a:pt x="116" y="140"/>
                  </a:cubicBezTo>
                  <a:cubicBezTo>
                    <a:pt x="129" y="138"/>
                    <a:pt x="133" y="139"/>
                    <a:pt x="142" y="130"/>
                  </a:cubicBezTo>
                  <a:cubicBezTo>
                    <a:pt x="151" y="104"/>
                    <a:pt x="179" y="110"/>
                    <a:pt x="202" y="102"/>
                  </a:cubicBezTo>
                  <a:cubicBezTo>
                    <a:pt x="219" y="96"/>
                    <a:pt x="233" y="84"/>
                    <a:pt x="250" y="78"/>
                  </a:cubicBezTo>
                  <a:cubicBezTo>
                    <a:pt x="260" y="75"/>
                    <a:pt x="269" y="74"/>
                    <a:pt x="280" y="72"/>
                  </a:cubicBezTo>
                  <a:cubicBezTo>
                    <a:pt x="287" y="71"/>
                    <a:pt x="300" y="66"/>
                    <a:pt x="300" y="66"/>
                  </a:cubicBezTo>
                  <a:cubicBezTo>
                    <a:pt x="311" y="49"/>
                    <a:pt x="336" y="54"/>
                    <a:pt x="354" y="60"/>
                  </a:cubicBezTo>
                  <a:cubicBezTo>
                    <a:pt x="367" y="79"/>
                    <a:pt x="335" y="79"/>
                    <a:pt x="324" y="80"/>
                  </a:cubicBezTo>
                  <a:cubicBezTo>
                    <a:pt x="312" y="83"/>
                    <a:pt x="306" y="93"/>
                    <a:pt x="292" y="96"/>
                  </a:cubicBezTo>
                  <a:cubicBezTo>
                    <a:pt x="284" y="94"/>
                    <a:pt x="279" y="90"/>
                    <a:pt x="272" y="88"/>
                  </a:cubicBezTo>
                  <a:cubicBezTo>
                    <a:pt x="253" y="91"/>
                    <a:pt x="232" y="96"/>
                    <a:pt x="214" y="102"/>
                  </a:cubicBezTo>
                  <a:cubicBezTo>
                    <a:pt x="223" y="108"/>
                    <a:pt x="231" y="109"/>
                    <a:pt x="242" y="112"/>
                  </a:cubicBezTo>
                  <a:cubicBezTo>
                    <a:pt x="245" y="113"/>
                    <a:pt x="250" y="114"/>
                    <a:pt x="250" y="114"/>
                  </a:cubicBezTo>
                  <a:cubicBezTo>
                    <a:pt x="251" y="116"/>
                    <a:pt x="255" y="118"/>
                    <a:pt x="254" y="120"/>
                  </a:cubicBezTo>
                  <a:cubicBezTo>
                    <a:pt x="252" y="124"/>
                    <a:pt x="242" y="128"/>
                    <a:pt x="242" y="128"/>
                  </a:cubicBezTo>
                  <a:cubicBezTo>
                    <a:pt x="233" y="141"/>
                    <a:pt x="247" y="154"/>
                    <a:pt x="260" y="158"/>
                  </a:cubicBezTo>
                  <a:cubicBezTo>
                    <a:pt x="282" y="155"/>
                    <a:pt x="295" y="151"/>
                    <a:pt x="318" y="150"/>
                  </a:cubicBezTo>
                  <a:cubicBezTo>
                    <a:pt x="334" y="155"/>
                    <a:pt x="345" y="176"/>
                    <a:pt x="350" y="192"/>
                  </a:cubicBezTo>
                  <a:cubicBezTo>
                    <a:pt x="349" y="195"/>
                    <a:pt x="350" y="199"/>
                    <a:pt x="348" y="202"/>
                  </a:cubicBezTo>
                  <a:cubicBezTo>
                    <a:pt x="345" y="206"/>
                    <a:pt x="336" y="210"/>
                    <a:pt x="336" y="210"/>
                  </a:cubicBezTo>
                  <a:cubicBezTo>
                    <a:pt x="327" y="224"/>
                    <a:pt x="332" y="235"/>
                    <a:pt x="348" y="240"/>
                  </a:cubicBezTo>
                  <a:cubicBezTo>
                    <a:pt x="358" y="237"/>
                    <a:pt x="362" y="237"/>
                    <a:pt x="368" y="246"/>
                  </a:cubicBezTo>
                  <a:cubicBezTo>
                    <a:pt x="360" y="252"/>
                    <a:pt x="346" y="246"/>
                    <a:pt x="338" y="252"/>
                  </a:cubicBezTo>
                  <a:cubicBezTo>
                    <a:pt x="326" y="260"/>
                    <a:pt x="346" y="265"/>
                    <a:pt x="348" y="266"/>
                  </a:cubicBezTo>
                  <a:cubicBezTo>
                    <a:pt x="352" y="278"/>
                    <a:pt x="347" y="279"/>
                    <a:pt x="336" y="286"/>
                  </a:cubicBezTo>
                  <a:cubicBezTo>
                    <a:pt x="332" y="289"/>
                    <a:pt x="324" y="294"/>
                    <a:pt x="324" y="294"/>
                  </a:cubicBezTo>
                  <a:cubicBezTo>
                    <a:pt x="315" y="308"/>
                    <a:pt x="320" y="303"/>
                    <a:pt x="310" y="310"/>
                  </a:cubicBezTo>
                  <a:cubicBezTo>
                    <a:pt x="306" y="316"/>
                    <a:pt x="294" y="324"/>
                    <a:pt x="294" y="324"/>
                  </a:cubicBezTo>
                  <a:cubicBezTo>
                    <a:pt x="285" y="338"/>
                    <a:pt x="288" y="331"/>
                    <a:pt x="284" y="342"/>
                  </a:cubicBezTo>
                  <a:cubicBezTo>
                    <a:pt x="285" y="374"/>
                    <a:pt x="283" y="393"/>
                    <a:pt x="292" y="420"/>
                  </a:cubicBezTo>
                  <a:cubicBezTo>
                    <a:pt x="295" y="429"/>
                    <a:pt x="307" y="435"/>
                    <a:pt x="314" y="440"/>
                  </a:cubicBezTo>
                  <a:cubicBezTo>
                    <a:pt x="319" y="444"/>
                    <a:pt x="332" y="446"/>
                    <a:pt x="332" y="446"/>
                  </a:cubicBezTo>
                  <a:cubicBezTo>
                    <a:pt x="340" y="457"/>
                    <a:pt x="345" y="459"/>
                    <a:pt x="358" y="462"/>
                  </a:cubicBezTo>
                  <a:cubicBezTo>
                    <a:pt x="376" y="459"/>
                    <a:pt x="375" y="457"/>
                    <a:pt x="388" y="448"/>
                  </a:cubicBezTo>
                  <a:cubicBezTo>
                    <a:pt x="390" y="441"/>
                    <a:pt x="394" y="435"/>
                    <a:pt x="400" y="430"/>
                  </a:cubicBezTo>
                  <a:cubicBezTo>
                    <a:pt x="404" y="427"/>
                    <a:pt x="412" y="422"/>
                    <a:pt x="412" y="422"/>
                  </a:cubicBezTo>
                  <a:cubicBezTo>
                    <a:pt x="417" y="415"/>
                    <a:pt x="451" y="367"/>
                    <a:pt x="458" y="364"/>
                  </a:cubicBezTo>
                  <a:cubicBezTo>
                    <a:pt x="475" y="356"/>
                    <a:pt x="486" y="357"/>
                    <a:pt x="506" y="356"/>
                  </a:cubicBezTo>
                  <a:cubicBezTo>
                    <a:pt x="525" y="350"/>
                    <a:pt x="533" y="342"/>
                    <a:pt x="554" y="340"/>
                  </a:cubicBezTo>
                  <a:cubicBezTo>
                    <a:pt x="560" y="338"/>
                    <a:pt x="566" y="336"/>
                    <a:pt x="572" y="334"/>
                  </a:cubicBezTo>
                  <a:cubicBezTo>
                    <a:pt x="576" y="333"/>
                    <a:pt x="584" y="330"/>
                    <a:pt x="584" y="330"/>
                  </a:cubicBezTo>
                  <a:cubicBezTo>
                    <a:pt x="603" y="311"/>
                    <a:pt x="618" y="310"/>
                    <a:pt x="646" y="308"/>
                  </a:cubicBezTo>
                  <a:cubicBezTo>
                    <a:pt x="665" y="304"/>
                    <a:pt x="684" y="303"/>
                    <a:pt x="704" y="302"/>
                  </a:cubicBezTo>
                  <a:cubicBezTo>
                    <a:pt x="712" y="299"/>
                    <a:pt x="712" y="293"/>
                    <a:pt x="720" y="290"/>
                  </a:cubicBezTo>
                  <a:cubicBezTo>
                    <a:pt x="732" y="285"/>
                    <a:pt x="743" y="285"/>
                    <a:pt x="754" y="278"/>
                  </a:cubicBezTo>
                  <a:cubicBezTo>
                    <a:pt x="756" y="271"/>
                    <a:pt x="760" y="267"/>
                    <a:pt x="762" y="260"/>
                  </a:cubicBezTo>
                  <a:cubicBezTo>
                    <a:pt x="763" y="247"/>
                    <a:pt x="762" y="233"/>
                    <a:pt x="764" y="220"/>
                  </a:cubicBezTo>
                  <a:cubicBezTo>
                    <a:pt x="764" y="219"/>
                    <a:pt x="794" y="204"/>
                    <a:pt x="800" y="200"/>
                  </a:cubicBezTo>
                  <a:cubicBezTo>
                    <a:pt x="807" y="189"/>
                    <a:pt x="808" y="186"/>
                    <a:pt x="820" y="182"/>
                  </a:cubicBezTo>
                  <a:cubicBezTo>
                    <a:pt x="825" y="166"/>
                    <a:pt x="814" y="162"/>
                    <a:pt x="802" y="154"/>
                  </a:cubicBezTo>
                  <a:cubicBezTo>
                    <a:pt x="797" y="151"/>
                    <a:pt x="790" y="142"/>
                    <a:pt x="790" y="142"/>
                  </a:cubicBezTo>
                  <a:cubicBezTo>
                    <a:pt x="786" y="131"/>
                    <a:pt x="792" y="127"/>
                    <a:pt x="802" y="124"/>
                  </a:cubicBezTo>
                  <a:cubicBezTo>
                    <a:pt x="810" y="116"/>
                    <a:pt x="813" y="98"/>
                    <a:pt x="820" y="94"/>
                  </a:cubicBezTo>
                  <a:cubicBezTo>
                    <a:pt x="824" y="92"/>
                    <a:pt x="832" y="90"/>
                    <a:pt x="832" y="90"/>
                  </a:cubicBezTo>
                  <a:cubicBezTo>
                    <a:pt x="844" y="92"/>
                    <a:pt x="848" y="92"/>
                    <a:pt x="856" y="100"/>
                  </a:cubicBezTo>
                  <a:cubicBezTo>
                    <a:pt x="863" y="98"/>
                    <a:pt x="876" y="94"/>
                    <a:pt x="876" y="94"/>
                  </a:cubicBezTo>
                  <a:cubicBezTo>
                    <a:pt x="889" y="81"/>
                    <a:pt x="906" y="77"/>
                    <a:pt x="924" y="74"/>
                  </a:cubicBezTo>
                  <a:cubicBezTo>
                    <a:pt x="929" y="67"/>
                    <a:pt x="929" y="58"/>
                    <a:pt x="922" y="52"/>
                  </a:cubicBezTo>
                  <a:cubicBezTo>
                    <a:pt x="918" y="49"/>
                    <a:pt x="910" y="44"/>
                    <a:pt x="910" y="44"/>
                  </a:cubicBezTo>
                  <a:cubicBezTo>
                    <a:pt x="894" y="47"/>
                    <a:pt x="899" y="49"/>
                    <a:pt x="888" y="56"/>
                  </a:cubicBezTo>
                  <a:cubicBezTo>
                    <a:pt x="884" y="58"/>
                    <a:pt x="876" y="60"/>
                    <a:pt x="876" y="60"/>
                  </a:cubicBezTo>
                  <a:cubicBezTo>
                    <a:pt x="853" y="59"/>
                    <a:pt x="810" y="59"/>
                    <a:pt x="848" y="46"/>
                  </a:cubicBezTo>
                  <a:cubicBezTo>
                    <a:pt x="844" y="33"/>
                    <a:pt x="831" y="37"/>
                    <a:pt x="818" y="36"/>
                  </a:cubicBezTo>
                  <a:cubicBezTo>
                    <a:pt x="809" y="33"/>
                    <a:pt x="802" y="27"/>
                    <a:pt x="794" y="22"/>
                  </a:cubicBezTo>
                  <a:cubicBezTo>
                    <a:pt x="790" y="20"/>
                    <a:pt x="782" y="18"/>
                    <a:pt x="782" y="18"/>
                  </a:cubicBezTo>
                  <a:cubicBezTo>
                    <a:pt x="727" y="19"/>
                    <a:pt x="688" y="11"/>
                    <a:pt x="642" y="26"/>
                  </a:cubicBezTo>
                  <a:cubicBezTo>
                    <a:pt x="635" y="16"/>
                    <a:pt x="632" y="18"/>
                    <a:pt x="620" y="20"/>
                  </a:cubicBezTo>
                  <a:cubicBezTo>
                    <a:pt x="611" y="34"/>
                    <a:pt x="600" y="36"/>
                    <a:pt x="584" y="38"/>
                  </a:cubicBezTo>
                  <a:cubicBezTo>
                    <a:pt x="575" y="44"/>
                    <a:pt x="581" y="46"/>
                    <a:pt x="578" y="56"/>
                  </a:cubicBezTo>
                  <a:cubicBezTo>
                    <a:pt x="572" y="47"/>
                    <a:pt x="566" y="41"/>
                    <a:pt x="556" y="38"/>
                  </a:cubicBezTo>
                  <a:cubicBezTo>
                    <a:pt x="553" y="38"/>
                    <a:pt x="539" y="39"/>
                    <a:pt x="534" y="42"/>
                  </a:cubicBezTo>
                  <a:cubicBezTo>
                    <a:pt x="528" y="46"/>
                    <a:pt x="516" y="54"/>
                    <a:pt x="516" y="54"/>
                  </a:cubicBezTo>
                  <a:cubicBezTo>
                    <a:pt x="507" y="52"/>
                    <a:pt x="503" y="51"/>
                    <a:pt x="500" y="42"/>
                  </a:cubicBezTo>
                  <a:cubicBezTo>
                    <a:pt x="505" y="28"/>
                    <a:pt x="488" y="31"/>
                    <a:pt x="478" y="30"/>
                  </a:cubicBezTo>
                  <a:cubicBezTo>
                    <a:pt x="469" y="33"/>
                    <a:pt x="473" y="37"/>
                    <a:pt x="464" y="40"/>
                  </a:cubicBezTo>
                  <a:cubicBezTo>
                    <a:pt x="447" y="34"/>
                    <a:pt x="451" y="27"/>
                    <a:pt x="432" y="40"/>
                  </a:cubicBezTo>
                  <a:cubicBezTo>
                    <a:pt x="427" y="54"/>
                    <a:pt x="427" y="52"/>
                    <a:pt x="410" y="50"/>
                  </a:cubicBezTo>
                  <a:cubicBezTo>
                    <a:pt x="391" y="52"/>
                    <a:pt x="385" y="54"/>
                    <a:pt x="366" y="52"/>
                  </a:cubicBezTo>
                  <a:cubicBezTo>
                    <a:pt x="357" y="49"/>
                    <a:pt x="356" y="46"/>
                    <a:pt x="364" y="40"/>
                  </a:cubicBezTo>
                  <a:cubicBezTo>
                    <a:pt x="380" y="42"/>
                    <a:pt x="395" y="43"/>
                    <a:pt x="410" y="38"/>
                  </a:cubicBezTo>
                  <a:cubicBezTo>
                    <a:pt x="426" y="15"/>
                    <a:pt x="386" y="21"/>
                    <a:pt x="370" y="20"/>
                  </a:cubicBezTo>
                  <a:cubicBezTo>
                    <a:pt x="364" y="16"/>
                    <a:pt x="358" y="12"/>
                    <a:pt x="352" y="8"/>
                  </a:cubicBezTo>
                  <a:cubicBezTo>
                    <a:pt x="348" y="5"/>
                    <a:pt x="340" y="0"/>
                    <a:pt x="340" y="0"/>
                  </a:cubicBezTo>
                  <a:cubicBezTo>
                    <a:pt x="338" y="1"/>
                    <a:pt x="336" y="1"/>
                    <a:pt x="334" y="2"/>
                  </a:cubicBezTo>
                  <a:cubicBezTo>
                    <a:pt x="331" y="3"/>
                    <a:pt x="329" y="3"/>
                    <a:pt x="326" y="4"/>
                  </a:cubicBezTo>
                  <a:cubicBezTo>
                    <a:pt x="322" y="5"/>
                    <a:pt x="314" y="8"/>
                    <a:pt x="314" y="8"/>
                  </a:cubicBezTo>
                  <a:cubicBezTo>
                    <a:pt x="305" y="22"/>
                    <a:pt x="288" y="6"/>
                    <a:pt x="276" y="2"/>
                  </a:cubicBezTo>
                  <a:cubicBezTo>
                    <a:pt x="270" y="3"/>
                    <a:pt x="241" y="16"/>
                    <a:pt x="240" y="16"/>
                  </a:cubicBezTo>
                  <a:cubicBezTo>
                    <a:pt x="226" y="17"/>
                    <a:pt x="212" y="17"/>
                    <a:pt x="198" y="18"/>
                  </a:cubicBezTo>
                  <a:cubicBezTo>
                    <a:pt x="183" y="19"/>
                    <a:pt x="172" y="20"/>
                    <a:pt x="160" y="28"/>
                  </a:cubicBezTo>
                  <a:cubicBezTo>
                    <a:pt x="146" y="26"/>
                    <a:pt x="141" y="27"/>
                    <a:pt x="130" y="20"/>
                  </a:cubicBezTo>
                  <a:cubicBezTo>
                    <a:pt x="123" y="22"/>
                    <a:pt x="115" y="24"/>
                    <a:pt x="108" y="26"/>
                  </a:cubicBezTo>
                  <a:cubicBezTo>
                    <a:pt x="102" y="35"/>
                    <a:pt x="113" y="41"/>
                    <a:pt x="122" y="44"/>
                  </a:cubicBezTo>
                  <a:cubicBezTo>
                    <a:pt x="125" y="52"/>
                    <a:pt x="114" y="68"/>
                    <a:pt x="114" y="68"/>
                  </a:cubicBezTo>
                  <a:cubicBezTo>
                    <a:pt x="112" y="79"/>
                    <a:pt x="111" y="82"/>
                    <a:pt x="100" y="78"/>
                  </a:cubicBezTo>
                  <a:cubicBezTo>
                    <a:pt x="93" y="67"/>
                    <a:pt x="100" y="63"/>
                    <a:pt x="104" y="52"/>
                  </a:cubicBezTo>
                  <a:cubicBezTo>
                    <a:pt x="96" y="44"/>
                    <a:pt x="91" y="36"/>
                    <a:pt x="80" y="32"/>
                  </a:cubicBezTo>
                  <a:cubicBezTo>
                    <a:pt x="73" y="34"/>
                    <a:pt x="67" y="39"/>
                    <a:pt x="60" y="4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2" name="Freeform 42"/>
            <p:cNvSpPr/>
            <p:nvPr>
              <p:custDataLst>
                <p:tags r:id="rId29"/>
              </p:custDataLst>
            </p:nvPr>
          </p:nvSpPr>
          <p:spPr bwMode="invGray">
            <a:xfrm>
              <a:off x="2009" y="2135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3" name="Freeform 43"/>
            <p:cNvSpPr/>
            <p:nvPr>
              <p:custDataLst>
                <p:tags r:id="rId30"/>
              </p:custDataLst>
            </p:nvPr>
          </p:nvSpPr>
          <p:spPr bwMode="invGray">
            <a:xfrm>
              <a:off x="2292" y="2201"/>
              <a:ext cx="128" cy="54"/>
            </a:xfrm>
            <a:custGeom>
              <a:gdLst>
                <a:gd name="T0" fmla="*/ 42 w 172"/>
                <a:gd name="T1" fmla="*/ 4 h 72"/>
                <a:gd name="T2" fmla="*/ 27 w 172"/>
                <a:gd name="T3" fmla="*/ 2 h 72"/>
                <a:gd name="T4" fmla="*/ 22 w 172"/>
                <a:gd name="T5" fmla="*/ 0 h 72"/>
                <a:gd name="T6" fmla="*/ 0 w 172"/>
                <a:gd name="T7" fmla="*/ 12 h 72"/>
                <a:gd name="T8" fmla="*/ 12 w 172"/>
                <a:gd name="T9" fmla="*/ 17 h 72"/>
                <a:gd name="T10" fmla="*/ 17 w 172"/>
                <a:gd name="T11" fmla="*/ 26 h 72"/>
                <a:gd name="T12" fmla="*/ 27 w 172"/>
                <a:gd name="T13" fmla="*/ 29 h 72"/>
                <a:gd name="T14" fmla="*/ 32 w 172"/>
                <a:gd name="T15" fmla="*/ 31 h 72"/>
                <a:gd name="T16" fmla="*/ 54 w 172"/>
                <a:gd name="T17" fmla="*/ 26 h 72"/>
                <a:gd name="T18" fmla="*/ 71 w 172"/>
                <a:gd name="T19" fmla="*/ 19 h 72"/>
                <a:gd name="T20" fmla="*/ 61 w 172"/>
                <a:gd name="T21" fmla="*/ 8 h 72"/>
                <a:gd name="T22" fmla="*/ 56 w 172"/>
                <a:gd name="T23" fmla="*/ 2 h 72"/>
                <a:gd name="T24" fmla="*/ 42 w 172"/>
                <a:gd name="T25" fmla="*/ 4 h 7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72" h="72">
                  <a:moveTo>
                    <a:pt x="102" y="8"/>
                  </a:moveTo>
                  <a:cubicBezTo>
                    <a:pt x="89" y="12"/>
                    <a:pt x="78" y="8"/>
                    <a:pt x="66" y="4"/>
                  </a:cubicBezTo>
                  <a:cubicBezTo>
                    <a:pt x="62" y="3"/>
                    <a:pt x="54" y="0"/>
                    <a:pt x="54" y="0"/>
                  </a:cubicBezTo>
                  <a:cubicBezTo>
                    <a:pt x="38" y="5"/>
                    <a:pt x="12" y="16"/>
                    <a:pt x="0" y="28"/>
                  </a:cubicBezTo>
                  <a:cubicBezTo>
                    <a:pt x="4" y="39"/>
                    <a:pt x="18" y="39"/>
                    <a:pt x="28" y="40"/>
                  </a:cubicBezTo>
                  <a:cubicBezTo>
                    <a:pt x="39" y="44"/>
                    <a:pt x="41" y="60"/>
                    <a:pt x="42" y="60"/>
                  </a:cubicBezTo>
                  <a:cubicBezTo>
                    <a:pt x="50" y="63"/>
                    <a:pt x="58" y="65"/>
                    <a:pt x="66" y="68"/>
                  </a:cubicBezTo>
                  <a:cubicBezTo>
                    <a:pt x="70" y="69"/>
                    <a:pt x="78" y="72"/>
                    <a:pt x="78" y="72"/>
                  </a:cubicBezTo>
                  <a:cubicBezTo>
                    <a:pt x="92" y="71"/>
                    <a:pt x="117" y="69"/>
                    <a:pt x="130" y="60"/>
                  </a:cubicBezTo>
                  <a:cubicBezTo>
                    <a:pt x="148" y="48"/>
                    <a:pt x="150" y="46"/>
                    <a:pt x="172" y="44"/>
                  </a:cubicBezTo>
                  <a:cubicBezTo>
                    <a:pt x="169" y="29"/>
                    <a:pt x="162" y="23"/>
                    <a:pt x="148" y="18"/>
                  </a:cubicBezTo>
                  <a:cubicBezTo>
                    <a:pt x="145" y="10"/>
                    <a:pt x="144" y="7"/>
                    <a:pt x="136" y="4"/>
                  </a:cubicBezTo>
                  <a:cubicBezTo>
                    <a:pt x="134" y="4"/>
                    <a:pt x="105" y="11"/>
                    <a:pt x="102" y="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4" name="Freeform 44"/>
            <p:cNvSpPr/>
            <p:nvPr>
              <p:custDataLst>
                <p:tags r:id="rId31"/>
              </p:custDataLst>
            </p:nvPr>
          </p:nvSpPr>
          <p:spPr bwMode="invGray">
            <a:xfrm>
              <a:off x="2393" y="2038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5" name="Freeform 45"/>
            <p:cNvSpPr/>
            <p:nvPr>
              <p:custDataLst>
                <p:tags r:id="rId32"/>
              </p:custDataLst>
            </p:nvPr>
          </p:nvSpPr>
          <p:spPr bwMode="invGray">
            <a:xfrm>
              <a:off x="2662" y="2006"/>
              <a:ext cx="155" cy="63"/>
            </a:xfrm>
            <a:custGeom>
              <a:gdLst>
                <a:gd name="T0" fmla="*/ 81 w 206"/>
                <a:gd name="T1" fmla="*/ 3 h 85"/>
                <a:gd name="T2" fmla="*/ 44 w 206"/>
                <a:gd name="T3" fmla="*/ 4 h 85"/>
                <a:gd name="T4" fmla="*/ 47 w 206"/>
                <a:gd name="T5" fmla="*/ 10 h 85"/>
                <a:gd name="T6" fmla="*/ 46 w 206"/>
                <a:gd name="T7" fmla="*/ 13 h 85"/>
                <a:gd name="T8" fmla="*/ 38 w 206"/>
                <a:gd name="T9" fmla="*/ 11 h 85"/>
                <a:gd name="T10" fmla="*/ 33 w 206"/>
                <a:gd name="T11" fmla="*/ 7 h 85"/>
                <a:gd name="T12" fmla="*/ 10 w 206"/>
                <a:gd name="T13" fmla="*/ 11 h 85"/>
                <a:gd name="T14" fmla="*/ 13 w 206"/>
                <a:gd name="T15" fmla="*/ 20 h 85"/>
                <a:gd name="T16" fmla="*/ 23 w 206"/>
                <a:gd name="T17" fmla="*/ 21 h 85"/>
                <a:gd name="T18" fmla="*/ 32 w 206"/>
                <a:gd name="T19" fmla="*/ 30 h 85"/>
                <a:gd name="T20" fmla="*/ 38 w 206"/>
                <a:gd name="T21" fmla="*/ 35 h 85"/>
                <a:gd name="T22" fmla="*/ 47 w 206"/>
                <a:gd name="T23" fmla="*/ 27 h 85"/>
                <a:gd name="T24" fmla="*/ 51 w 206"/>
                <a:gd name="T25" fmla="*/ 24 h 85"/>
                <a:gd name="T26" fmla="*/ 54 w 206"/>
                <a:gd name="T27" fmla="*/ 19 h 85"/>
                <a:gd name="T28" fmla="*/ 71 w 206"/>
                <a:gd name="T29" fmla="*/ 14 h 85"/>
                <a:gd name="T30" fmla="*/ 80 w 206"/>
                <a:gd name="T31" fmla="*/ 13 h 85"/>
                <a:gd name="T32" fmla="*/ 85 w 206"/>
                <a:gd name="T33" fmla="*/ 11 h 85"/>
                <a:gd name="T34" fmla="*/ 81 w 206"/>
                <a:gd name="T35" fmla="*/ 3 h 8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206" h="85">
                  <a:moveTo>
                    <a:pt x="191" y="7"/>
                  </a:moveTo>
                  <a:cubicBezTo>
                    <a:pt x="165" y="6"/>
                    <a:pt x="130" y="0"/>
                    <a:pt x="103" y="9"/>
                  </a:cubicBezTo>
                  <a:cubicBezTo>
                    <a:pt x="100" y="18"/>
                    <a:pt x="101" y="20"/>
                    <a:pt x="109" y="25"/>
                  </a:cubicBezTo>
                  <a:cubicBezTo>
                    <a:pt x="111" y="28"/>
                    <a:pt x="118" y="34"/>
                    <a:pt x="107" y="33"/>
                  </a:cubicBezTo>
                  <a:cubicBezTo>
                    <a:pt x="101" y="32"/>
                    <a:pt x="89" y="27"/>
                    <a:pt x="89" y="27"/>
                  </a:cubicBezTo>
                  <a:cubicBezTo>
                    <a:pt x="86" y="24"/>
                    <a:pt x="82" y="18"/>
                    <a:pt x="77" y="19"/>
                  </a:cubicBezTo>
                  <a:cubicBezTo>
                    <a:pt x="52" y="22"/>
                    <a:pt x="57" y="25"/>
                    <a:pt x="23" y="27"/>
                  </a:cubicBezTo>
                  <a:cubicBezTo>
                    <a:pt x="0" y="31"/>
                    <a:pt x="18" y="45"/>
                    <a:pt x="31" y="49"/>
                  </a:cubicBezTo>
                  <a:cubicBezTo>
                    <a:pt x="43" y="53"/>
                    <a:pt x="35" y="51"/>
                    <a:pt x="55" y="53"/>
                  </a:cubicBezTo>
                  <a:cubicBezTo>
                    <a:pt x="63" y="59"/>
                    <a:pt x="66" y="67"/>
                    <a:pt x="75" y="73"/>
                  </a:cubicBezTo>
                  <a:cubicBezTo>
                    <a:pt x="78" y="81"/>
                    <a:pt x="81" y="82"/>
                    <a:pt x="89" y="85"/>
                  </a:cubicBezTo>
                  <a:cubicBezTo>
                    <a:pt x="104" y="81"/>
                    <a:pt x="99" y="75"/>
                    <a:pt x="109" y="67"/>
                  </a:cubicBezTo>
                  <a:cubicBezTo>
                    <a:pt x="113" y="64"/>
                    <a:pt x="121" y="59"/>
                    <a:pt x="121" y="59"/>
                  </a:cubicBezTo>
                  <a:cubicBezTo>
                    <a:pt x="123" y="55"/>
                    <a:pt x="124" y="50"/>
                    <a:pt x="127" y="47"/>
                  </a:cubicBezTo>
                  <a:cubicBezTo>
                    <a:pt x="132" y="41"/>
                    <a:pt x="158" y="37"/>
                    <a:pt x="167" y="35"/>
                  </a:cubicBezTo>
                  <a:cubicBezTo>
                    <a:pt x="174" y="34"/>
                    <a:pt x="181" y="33"/>
                    <a:pt x="187" y="31"/>
                  </a:cubicBezTo>
                  <a:cubicBezTo>
                    <a:pt x="191" y="30"/>
                    <a:pt x="199" y="27"/>
                    <a:pt x="199" y="27"/>
                  </a:cubicBezTo>
                  <a:cubicBezTo>
                    <a:pt x="206" y="16"/>
                    <a:pt x="199" y="15"/>
                    <a:pt x="191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6" name="Freeform 46"/>
            <p:cNvSpPr/>
            <p:nvPr>
              <p:custDataLst>
                <p:tags r:id="rId33"/>
              </p:custDataLst>
            </p:nvPr>
          </p:nvSpPr>
          <p:spPr bwMode="invGray">
            <a:xfrm>
              <a:off x="2759" y="2039"/>
              <a:ext cx="48" cy="21"/>
            </a:xfrm>
            <a:custGeom>
              <a:gdLst>
                <a:gd name="T0" fmla="*/ 15 w 64"/>
                <a:gd name="T1" fmla="*/ 3 h 28"/>
                <a:gd name="T2" fmla="*/ 4 w 64"/>
                <a:gd name="T3" fmla="*/ 2 h 28"/>
                <a:gd name="T4" fmla="*/ 11 w 64"/>
                <a:gd name="T5" fmla="*/ 12 h 28"/>
                <a:gd name="T6" fmla="*/ 23 w 64"/>
                <a:gd name="T7" fmla="*/ 6 h 28"/>
                <a:gd name="T8" fmla="*/ 15 w 64"/>
                <a:gd name="T9" fmla="*/ 3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4" h="28">
                  <a:moveTo>
                    <a:pt x="36" y="6"/>
                  </a:moveTo>
                  <a:cubicBezTo>
                    <a:pt x="32" y="18"/>
                    <a:pt x="19" y="0"/>
                    <a:pt x="8" y="4"/>
                  </a:cubicBezTo>
                  <a:cubicBezTo>
                    <a:pt x="0" y="16"/>
                    <a:pt x="14" y="27"/>
                    <a:pt x="24" y="28"/>
                  </a:cubicBezTo>
                  <a:cubicBezTo>
                    <a:pt x="30" y="27"/>
                    <a:pt x="48" y="16"/>
                    <a:pt x="54" y="14"/>
                  </a:cubicBezTo>
                  <a:cubicBezTo>
                    <a:pt x="64" y="10"/>
                    <a:pt x="36" y="9"/>
                    <a:pt x="36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7" name="Freeform 47"/>
            <p:cNvSpPr/>
            <p:nvPr>
              <p:custDataLst>
                <p:tags r:id="rId34"/>
              </p:custDataLst>
            </p:nvPr>
          </p:nvSpPr>
          <p:spPr bwMode="invGray">
            <a:xfrm>
              <a:off x="2467" y="2311"/>
              <a:ext cx="109" cy="132"/>
            </a:xfrm>
            <a:custGeom>
              <a:gdLst>
                <a:gd name="T0" fmla="*/ 10 w 146"/>
                <a:gd name="T1" fmla="*/ 8 h 176"/>
                <a:gd name="T2" fmla="*/ 0 w 146"/>
                <a:gd name="T3" fmla="*/ 11 h 176"/>
                <a:gd name="T4" fmla="*/ 5 w 146"/>
                <a:gd name="T5" fmla="*/ 18 h 176"/>
                <a:gd name="T6" fmla="*/ 14 w 146"/>
                <a:gd name="T7" fmla="*/ 37 h 176"/>
                <a:gd name="T8" fmla="*/ 22 w 146"/>
                <a:gd name="T9" fmla="*/ 38 h 176"/>
                <a:gd name="T10" fmla="*/ 21 w 146"/>
                <a:gd name="T11" fmla="*/ 45 h 176"/>
                <a:gd name="T12" fmla="*/ 12 w 146"/>
                <a:gd name="T13" fmla="*/ 48 h 176"/>
                <a:gd name="T14" fmla="*/ 7 w 146"/>
                <a:gd name="T15" fmla="*/ 56 h 176"/>
                <a:gd name="T16" fmla="*/ 7 w 146"/>
                <a:gd name="T17" fmla="*/ 58 h 176"/>
                <a:gd name="T18" fmla="*/ 12 w 146"/>
                <a:gd name="T19" fmla="*/ 60 h 176"/>
                <a:gd name="T20" fmla="*/ 7 w 146"/>
                <a:gd name="T21" fmla="*/ 71 h 176"/>
                <a:gd name="T22" fmla="*/ 8 w 146"/>
                <a:gd name="T23" fmla="*/ 74 h 176"/>
                <a:gd name="T24" fmla="*/ 14 w 146"/>
                <a:gd name="T25" fmla="*/ 72 h 176"/>
                <a:gd name="T26" fmla="*/ 24 w 146"/>
                <a:gd name="T27" fmla="*/ 71 h 176"/>
                <a:gd name="T28" fmla="*/ 39 w 146"/>
                <a:gd name="T29" fmla="*/ 72 h 176"/>
                <a:gd name="T30" fmla="*/ 46 w 146"/>
                <a:gd name="T31" fmla="*/ 71 h 176"/>
                <a:gd name="T32" fmla="*/ 51 w 146"/>
                <a:gd name="T33" fmla="*/ 70 h 176"/>
                <a:gd name="T34" fmla="*/ 54 w 146"/>
                <a:gd name="T35" fmla="*/ 60 h 176"/>
                <a:gd name="T36" fmla="*/ 60 w 146"/>
                <a:gd name="T37" fmla="*/ 56 h 176"/>
                <a:gd name="T38" fmla="*/ 46 w 146"/>
                <a:gd name="T39" fmla="*/ 47 h 176"/>
                <a:gd name="T40" fmla="*/ 37 w 146"/>
                <a:gd name="T41" fmla="*/ 35 h 176"/>
                <a:gd name="T42" fmla="*/ 34 w 146"/>
                <a:gd name="T43" fmla="*/ 29 h 176"/>
                <a:gd name="T44" fmla="*/ 27 w 146"/>
                <a:gd name="T45" fmla="*/ 26 h 176"/>
                <a:gd name="T46" fmla="*/ 36 w 146"/>
                <a:gd name="T47" fmla="*/ 20 h 176"/>
                <a:gd name="T48" fmla="*/ 27 w 146"/>
                <a:gd name="T49" fmla="*/ 13 h 176"/>
                <a:gd name="T50" fmla="*/ 29 w 146"/>
                <a:gd name="T51" fmla="*/ 6 h 176"/>
                <a:gd name="T52" fmla="*/ 19 w 146"/>
                <a:gd name="T53" fmla="*/ 1 h 176"/>
                <a:gd name="T54" fmla="*/ 12 w 146"/>
                <a:gd name="T55" fmla="*/ 4 h 176"/>
                <a:gd name="T56" fmla="*/ 10 w 146"/>
                <a:gd name="T57" fmla="*/ 8 h 17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176">
                  <a:moveTo>
                    <a:pt x="24" y="19"/>
                  </a:moveTo>
                  <a:cubicBezTo>
                    <a:pt x="13" y="23"/>
                    <a:pt x="7" y="15"/>
                    <a:pt x="0" y="25"/>
                  </a:cubicBezTo>
                  <a:cubicBezTo>
                    <a:pt x="2" y="32"/>
                    <a:pt x="14" y="43"/>
                    <a:pt x="14" y="43"/>
                  </a:cubicBezTo>
                  <a:cubicBezTo>
                    <a:pt x="19" y="58"/>
                    <a:pt x="20" y="78"/>
                    <a:pt x="34" y="87"/>
                  </a:cubicBezTo>
                  <a:cubicBezTo>
                    <a:pt x="42" y="84"/>
                    <a:pt x="45" y="86"/>
                    <a:pt x="52" y="91"/>
                  </a:cubicBezTo>
                  <a:cubicBezTo>
                    <a:pt x="57" y="105"/>
                    <a:pt x="60" y="101"/>
                    <a:pt x="50" y="107"/>
                  </a:cubicBezTo>
                  <a:cubicBezTo>
                    <a:pt x="38" y="105"/>
                    <a:pt x="32" y="101"/>
                    <a:pt x="28" y="113"/>
                  </a:cubicBezTo>
                  <a:cubicBezTo>
                    <a:pt x="32" y="129"/>
                    <a:pt x="33" y="128"/>
                    <a:pt x="16" y="131"/>
                  </a:cubicBezTo>
                  <a:cubicBezTo>
                    <a:pt x="17" y="133"/>
                    <a:pt x="16" y="136"/>
                    <a:pt x="18" y="137"/>
                  </a:cubicBezTo>
                  <a:cubicBezTo>
                    <a:pt x="21" y="139"/>
                    <a:pt x="30" y="141"/>
                    <a:pt x="30" y="141"/>
                  </a:cubicBezTo>
                  <a:cubicBezTo>
                    <a:pt x="28" y="152"/>
                    <a:pt x="21" y="159"/>
                    <a:pt x="18" y="169"/>
                  </a:cubicBezTo>
                  <a:cubicBezTo>
                    <a:pt x="19" y="171"/>
                    <a:pt x="18" y="174"/>
                    <a:pt x="20" y="175"/>
                  </a:cubicBezTo>
                  <a:cubicBezTo>
                    <a:pt x="22" y="176"/>
                    <a:pt x="32" y="171"/>
                    <a:pt x="34" y="171"/>
                  </a:cubicBezTo>
                  <a:cubicBezTo>
                    <a:pt x="42" y="170"/>
                    <a:pt x="50" y="170"/>
                    <a:pt x="58" y="169"/>
                  </a:cubicBezTo>
                  <a:cubicBezTo>
                    <a:pt x="70" y="167"/>
                    <a:pt x="80" y="167"/>
                    <a:pt x="92" y="171"/>
                  </a:cubicBezTo>
                  <a:cubicBezTo>
                    <a:pt x="98" y="170"/>
                    <a:pt x="104" y="170"/>
                    <a:pt x="110" y="169"/>
                  </a:cubicBezTo>
                  <a:cubicBezTo>
                    <a:pt x="114" y="168"/>
                    <a:pt x="122" y="165"/>
                    <a:pt x="122" y="165"/>
                  </a:cubicBezTo>
                  <a:cubicBezTo>
                    <a:pt x="124" y="158"/>
                    <a:pt x="123" y="147"/>
                    <a:pt x="128" y="141"/>
                  </a:cubicBezTo>
                  <a:cubicBezTo>
                    <a:pt x="132" y="136"/>
                    <a:pt x="146" y="133"/>
                    <a:pt x="146" y="133"/>
                  </a:cubicBezTo>
                  <a:cubicBezTo>
                    <a:pt x="142" y="105"/>
                    <a:pt x="143" y="111"/>
                    <a:pt x="110" y="109"/>
                  </a:cubicBezTo>
                  <a:cubicBezTo>
                    <a:pt x="102" y="97"/>
                    <a:pt x="103" y="88"/>
                    <a:pt x="88" y="83"/>
                  </a:cubicBezTo>
                  <a:cubicBezTo>
                    <a:pt x="85" y="79"/>
                    <a:pt x="86" y="72"/>
                    <a:pt x="82" y="69"/>
                  </a:cubicBezTo>
                  <a:cubicBezTo>
                    <a:pt x="77" y="65"/>
                    <a:pt x="69" y="65"/>
                    <a:pt x="64" y="61"/>
                  </a:cubicBezTo>
                  <a:cubicBezTo>
                    <a:pt x="52" y="43"/>
                    <a:pt x="67" y="47"/>
                    <a:pt x="86" y="45"/>
                  </a:cubicBezTo>
                  <a:cubicBezTo>
                    <a:pt x="93" y="25"/>
                    <a:pt x="83" y="29"/>
                    <a:pt x="64" y="31"/>
                  </a:cubicBezTo>
                  <a:cubicBezTo>
                    <a:pt x="62" y="25"/>
                    <a:pt x="70" y="13"/>
                    <a:pt x="70" y="13"/>
                  </a:cubicBezTo>
                  <a:cubicBezTo>
                    <a:pt x="64" y="4"/>
                    <a:pt x="56" y="3"/>
                    <a:pt x="46" y="1"/>
                  </a:cubicBezTo>
                  <a:cubicBezTo>
                    <a:pt x="35" y="3"/>
                    <a:pt x="34" y="0"/>
                    <a:pt x="30" y="9"/>
                  </a:cubicBezTo>
                  <a:cubicBezTo>
                    <a:pt x="25" y="21"/>
                    <a:pt x="29" y="24"/>
                    <a:pt x="24" y="1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8" name="Freeform 48"/>
            <p:cNvSpPr/>
            <p:nvPr>
              <p:custDataLst>
                <p:tags r:id="rId35"/>
              </p:custDataLst>
            </p:nvPr>
          </p:nvSpPr>
          <p:spPr bwMode="invGray">
            <a:xfrm>
              <a:off x="2413" y="2359"/>
              <a:ext cx="69" cy="68"/>
            </a:xfrm>
            <a:custGeom>
              <a:gdLst>
                <a:gd name="T0" fmla="*/ 25 w 92"/>
                <a:gd name="T1" fmla="*/ 2 h 92"/>
                <a:gd name="T2" fmla="*/ 35 w 92"/>
                <a:gd name="T3" fmla="*/ 3 h 92"/>
                <a:gd name="T4" fmla="*/ 39 w 92"/>
                <a:gd name="T5" fmla="*/ 10 h 92"/>
                <a:gd name="T6" fmla="*/ 33 w 92"/>
                <a:gd name="T7" fmla="*/ 19 h 92"/>
                <a:gd name="T8" fmla="*/ 20 w 92"/>
                <a:gd name="T9" fmla="*/ 30 h 92"/>
                <a:gd name="T10" fmla="*/ 8 w 92"/>
                <a:gd name="T11" fmla="*/ 37 h 92"/>
                <a:gd name="T12" fmla="*/ 4 w 92"/>
                <a:gd name="T13" fmla="*/ 29 h 92"/>
                <a:gd name="T14" fmla="*/ 8 w 92"/>
                <a:gd name="T15" fmla="*/ 26 h 92"/>
                <a:gd name="T16" fmla="*/ 6 w 92"/>
                <a:gd name="T17" fmla="*/ 18 h 92"/>
                <a:gd name="T18" fmla="*/ 17 w 92"/>
                <a:gd name="T19" fmla="*/ 12 h 92"/>
                <a:gd name="T20" fmla="*/ 25 w 92"/>
                <a:gd name="T21" fmla="*/ 2 h 9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92" h="92">
                  <a:moveTo>
                    <a:pt x="58" y="6"/>
                  </a:moveTo>
                  <a:cubicBezTo>
                    <a:pt x="67" y="0"/>
                    <a:pt x="73" y="2"/>
                    <a:pt x="82" y="8"/>
                  </a:cubicBezTo>
                  <a:cubicBezTo>
                    <a:pt x="91" y="22"/>
                    <a:pt x="88" y="15"/>
                    <a:pt x="92" y="26"/>
                  </a:cubicBezTo>
                  <a:cubicBezTo>
                    <a:pt x="89" y="36"/>
                    <a:pt x="82" y="37"/>
                    <a:pt x="78" y="48"/>
                  </a:cubicBezTo>
                  <a:cubicBezTo>
                    <a:pt x="85" y="69"/>
                    <a:pt x="60" y="71"/>
                    <a:pt x="46" y="76"/>
                  </a:cubicBezTo>
                  <a:cubicBezTo>
                    <a:pt x="40" y="86"/>
                    <a:pt x="28" y="86"/>
                    <a:pt x="18" y="92"/>
                  </a:cubicBezTo>
                  <a:cubicBezTo>
                    <a:pt x="9" y="90"/>
                    <a:pt x="0" y="84"/>
                    <a:pt x="8" y="72"/>
                  </a:cubicBezTo>
                  <a:cubicBezTo>
                    <a:pt x="11" y="68"/>
                    <a:pt x="20" y="64"/>
                    <a:pt x="20" y="64"/>
                  </a:cubicBezTo>
                  <a:cubicBezTo>
                    <a:pt x="23" y="55"/>
                    <a:pt x="21" y="53"/>
                    <a:pt x="14" y="46"/>
                  </a:cubicBezTo>
                  <a:cubicBezTo>
                    <a:pt x="18" y="30"/>
                    <a:pt x="28" y="36"/>
                    <a:pt x="40" y="28"/>
                  </a:cubicBezTo>
                  <a:cubicBezTo>
                    <a:pt x="56" y="17"/>
                    <a:pt x="50" y="24"/>
                    <a:pt x="58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9" name="Freeform 49"/>
            <p:cNvSpPr/>
            <p:nvPr>
              <p:custDataLst>
                <p:tags r:id="rId36"/>
              </p:custDataLst>
            </p:nvPr>
          </p:nvSpPr>
          <p:spPr bwMode="invGray">
            <a:xfrm>
              <a:off x="4099" y="3502"/>
              <a:ext cx="474" cy="495"/>
            </a:xfrm>
            <a:custGeom>
              <a:gdLst>
                <a:gd name="T0" fmla="*/ 89 w 633"/>
                <a:gd name="T1" fmla="*/ 5 h 660"/>
                <a:gd name="T2" fmla="*/ 74 w 633"/>
                <a:gd name="T3" fmla="*/ 8 h 660"/>
                <a:gd name="T4" fmla="*/ 61 w 633"/>
                <a:gd name="T5" fmla="*/ 22 h 660"/>
                <a:gd name="T6" fmla="*/ 43 w 633"/>
                <a:gd name="T7" fmla="*/ 25 h 660"/>
                <a:gd name="T8" fmla="*/ 35 w 633"/>
                <a:gd name="T9" fmla="*/ 32 h 660"/>
                <a:gd name="T10" fmla="*/ 28 w 633"/>
                <a:gd name="T11" fmla="*/ 49 h 660"/>
                <a:gd name="T12" fmla="*/ 15 w 633"/>
                <a:gd name="T13" fmla="*/ 71 h 660"/>
                <a:gd name="T14" fmla="*/ 0 w 633"/>
                <a:gd name="T15" fmla="*/ 76 h 660"/>
                <a:gd name="T16" fmla="*/ 30 w 633"/>
                <a:gd name="T17" fmla="*/ 137 h 660"/>
                <a:gd name="T18" fmla="*/ 50 w 633"/>
                <a:gd name="T19" fmla="*/ 180 h 660"/>
                <a:gd name="T20" fmla="*/ 61 w 633"/>
                <a:gd name="T21" fmla="*/ 187 h 660"/>
                <a:gd name="T22" fmla="*/ 70 w 633"/>
                <a:gd name="T23" fmla="*/ 191 h 660"/>
                <a:gd name="T24" fmla="*/ 96 w 633"/>
                <a:gd name="T25" fmla="*/ 182 h 660"/>
                <a:gd name="T26" fmla="*/ 106 w 633"/>
                <a:gd name="T27" fmla="*/ 179 h 660"/>
                <a:gd name="T28" fmla="*/ 126 w 633"/>
                <a:gd name="T29" fmla="*/ 191 h 660"/>
                <a:gd name="T30" fmla="*/ 136 w 633"/>
                <a:gd name="T31" fmla="*/ 222 h 660"/>
                <a:gd name="T32" fmla="*/ 142 w 633"/>
                <a:gd name="T33" fmla="*/ 221 h 660"/>
                <a:gd name="T34" fmla="*/ 145 w 633"/>
                <a:gd name="T35" fmla="*/ 215 h 660"/>
                <a:gd name="T36" fmla="*/ 155 w 633"/>
                <a:gd name="T37" fmla="*/ 231 h 660"/>
                <a:gd name="T38" fmla="*/ 170 w 633"/>
                <a:gd name="T39" fmla="*/ 241 h 660"/>
                <a:gd name="T40" fmla="*/ 183 w 633"/>
                <a:gd name="T41" fmla="*/ 254 h 660"/>
                <a:gd name="T42" fmla="*/ 186 w 633"/>
                <a:gd name="T43" fmla="*/ 260 h 660"/>
                <a:gd name="T44" fmla="*/ 191 w 633"/>
                <a:gd name="T45" fmla="*/ 263 h 660"/>
                <a:gd name="T46" fmla="*/ 203 w 633"/>
                <a:gd name="T47" fmla="*/ 276 h 660"/>
                <a:gd name="T48" fmla="*/ 207 w 633"/>
                <a:gd name="T49" fmla="*/ 266 h 660"/>
                <a:gd name="T50" fmla="*/ 227 w 633"/>
                <a:gd name="T51" fmla="*/ 278 h 660"/>
                <a:gd name="T52" fmla="*/ 246 w 633"/>
                <a:gd name="T53" fmla="*/ 276 h 660"/>
                <a:gd name="T54" fmla="*/ 258 w 633"/>
                <a:gd name="T55" fmla="*/ 224 h 660"/>
                <a:gd name="T56" fmla="*/ 265 w 633"/>
                <a:gd name="T57" fmla="*/ 195 h 660"/>
                <a:gd name="T58" fmla="*/ 260 w 633"/>
                <a:gd name="T59" fmla="*/ 155 h 660"/>
                <a:gd name="T60" fmla="*/ 225 w 633"/>
                <a:gd name="T61" fmla="*/ 114 h 660"/>
                <a:gd name="T62" fmla="*/ 222 w 633"/>
                <a:gd name="T63" fmla="*/ 99 h 660"/>
                <a:gd name="T64" fmla="*/ 193 w 633"/>
                <a:gd name="T65" fmla="*/ 76 h 660"/>
                <a:gd name="T66" fmla="*/ 198 w 633"/>
                <a:gd name="T67" fmla="*/ 65 h 660"/>
                <a:gd name="T68" fmla="*/ 191 w 633"/>
                <a:gd name="T69" fmla="*/ 56 h 660"/>
                <a:gd name="T70" fmla="*/ 175 w 633"/>
                <a:gd name="T71" fmla="*/ 33 h 660"/>
                <a:gd name="T72" fmla="*/ 165 w 633"/>
                <a:gd name="T73" fmla="*/ 13 h 660"/>
                <a:gd name="T74" fmla="*/ 163 w 633"/>
                <a:gd name="T75" fmla="*/ 8 h 660"/>
                <a:gd name="T76" fmla="*/ 153 w 633"/>
                <a:gd name="T77" fmla="*/ 64 h 660"/>
                <a:gd name="T78" fmla="*/ 136 w 633"/>
                <a:gd name="T79" fmla="*/ 49 h 660"/>
                <a:gd name="T80" fmla="*/ 123 w 633"/>
                <a:gd name="T81" fmla="*/ 47 h 660"/>
                <a:gd name="T82" fmla="*/ 115 w 633"/>
                <a:gd name="T83" fmla="*/ 37 h 660"/>
                <a:gd name="T84" fmla="*/ 111 w 633"/>
                <a:gd name="T85" fmla="*/ 26 h 660"/>
                <a:gd name="T86" fmla="*/ 116 w 633"/>
                <a:gd name="T87" fmla="*/ 23 h 660"/>
                <a:gd name="T88" fmla="*/ 101 w 633"/>
                <a:gd name="T89" fmla="*/ 8 h 660"/>
                <a:gd name="T90" fmla="*/ 91 w 633"/>
                <a:gd name="T91" fmla="*/ 5 h 660"/>
                <a:gd name="T92" fmla="*/ 86 w 633"/>
                <a:gd name="T93" fmla="*/ 3 h 660"/>
                <a:gd name="T94" fmla="*/ 89 w 633"/>
                <a:gd name="T95" fmla="*/ 5 h 660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633" h="660">
                  <a:moveTo>
                    <a:pt x="212" y="11"/>
                  </a:moveTo>
                  <a:cubicBezTo>
                    <a:pt x="195" y="0"/>
                    <a:pt x="187" y="2"/>
                    <a:pt x="176" y="19"/>
                  </a:cubicBezTo>
                  <a:cubicBezTo>
                    <a:pt x="171" y="61"/>
                    <a:pt x="181" y="88"/>
                    <a:pt x="144" y="51"/>
                  </a:cubicBezTo>
                  <a:cubicBezTo>
                    <a:pt x="131" y="53"/>
                    <a:pt x="115" y="51"/>
                    <a:pt x="104" y="59"/>
                  </a:cubicBezTo>
                  <a:cubicBezTo>
                    <a:pt x="78" y="80"/>
                    <a:pt x="114" y="65"/>
                    <a:pt x="84" y="75"/>
                  </a:cubicBezTo>
                  <a:cubicBezTo>
                    <a:pt x="78" y="94"/>
                    <a:pt x="92" y="107"/>
                    <a:pt x="68" y="115"/>
                  </a:cubicBezTo>
                  <a:cubicBezTo>
                    <a:pt x="55" y="135"/>
                    <a:pt x="59" y="159"/>
                    <a:pt x="36" y="167"/>
                  </a:cubicBezTo>
                  <a:cubicBezTo>
                    <a:pt x="16" y="163"/>
                    <a:pt x="7" y="158"/>
                    <a:pt x="0" y="179"/>
                  </a:cubicBezTo>
                  <a:cubicBezTo>
                    <a:pt x="9" y="232"/>
                    <a:pt x="43" y="279"/>
                    <a:pt x="72" y="323"/>
                  </a:cubicBezTo>
                  <a:cubicBezTo>
                    <a:pt x="82" y="371"/>
                    <a:pt x="85" y="392"/>
                    <a:pt x="120" y="427"/>
                  </a:cubicBezTo>
                  <a:cubicBezTo>
                    <a:pt x="127" y="434"/>
                    <a:pt x="136" y="438"/>
                    <a:pt x="144" y="443"/>
                  </a:cubicBezTo>
                  <a:cubicBezTo>
                    <a:pt x="151" y="448"/>
                    <a:pt x="168" y="451"/>
                    <a:pt x="168" y="451"/>
                  </a:cubicBezTo>
                  <a:cubicBezTo>
                    <a:pt x="188" y="444"/>
                    <a:pt x="208" y="438"/>
                    <a:pt x="228" y="431"/>
                  </a:cubicBezTo>
                  <a:cubicBezTo>
                    <a:pt x="236" y="428"/>
                    <a:pt x="252" y="423"/>
                    <a:pt x="252" y="423"/>
                  </a:cubicBezTo>
                  <a:cubicBezTo>
                    <a:pt x="271" y="429"/>
                    <a:pt x="281" y="445"/>
                    <a:pt x="300" y="451"/>
                  </a:cubicBezTo>
                  <a:cubicBezTo>
                    <a:pt x="320" y="471"/>
                    <a:pt x="315" y="500"/>
                    <a:pt x="324" y="527"/>
                  </a:cubicBezTo>
                  <a:cubicBezTo>
                    <a:pt x="328" y="526"/>
                    <a:pt x="333" y="526"/>
                    <a:pt x="336" y="523"/>
                  </a:cubicBezTo>
                  <a:cubicBezTo>
                    <a:pt x="340" y="520"/>
                    <a:pt x="339" y="511"/>
                    <a:pt x="344" y="511"/>
                  </a:cubicBezTo>
                  <a:cubicBezTo>
                    <a:pt x="358" y="511"/>
                    <a:pt x="362" y="541"/>
                    <a:pt x="368" y="547"/>
                  </a:cubicBezTo>
                  <a:cubicBezTo>
                    <a:pt x="378" y="557"/>
                    <a:pt x="392" y="563"/>
                    <a:pt x="404" y="571"/>
                  </a:cubicBezTo>
                  <a:cubicBezTo>
                    <a:pt x="418" y="580"/>
                    <a:pt x="422" y="594"/>
                    <a:pt x="436" y="603"/>
                  </a:cubicBezTo>
                  <a:cubicBezTo>
                    <a:pt x="439" y="607"/>
                    <a:pt x="441" y="612"/>
                    <a:pt x="444" y="615"/>
                  </a:cubicBezTo>
                  <a:cubicBezTo>
                    <a:pt x="447" y="618"/>
                    <a:pt x="453" y="619"/>
                    <a:pt x="456" y="623"/>
                  </a:cubicBezTo>
                  <a:cubicBezTo>
                    <a:pt x="489" y="660"/>
                    <a:pt x="457" y="637"/>
                    <a:pt x="484" y="655"/>
                  </a:cubicBezTo>
                  <a:cubicBezTo>
                    <a:pt x="487" y="647"/>
                    <a:pt x="485" y="626"/>
                    <a:pt x="492" y="631"/>
                  </a:cubicBezTo>
                  <a:cubicBezTo>
                    <a:pt x="509" y="642"/>
                    <a:pt x="522" y="653"/>
                    <a:pt x="540" y="659"/>
                  </a:cubicBezTo>
                  <a:cubicBezTo>
                    <a:pt x="557" y="642"/>
                    <a:pt x="567" y="648"/>
                    <a:pt x="588" y="655"/>
                  </a:cubicBezTo>
                  <a:cubicBezTo>
                    <a:pt x="611" y="621"/>
                    <a:pt x="573" y="560"/>
                    <a:pt x="616" y="531"/>
                  </a:cubicBezTo>
                  <a:cubicBezTo>
                    <a:pt x="632" y="507"/>
                    <a:pt x="629" y="496"/>
                    <a:pt x="632" y="463"/>
                  </a:cubicBezTo>
                  <a:cubicBezTo>
                    <a:pt x="630" y="440"/>
                    <a:pt x="633" y="390"/>
                    <a:pt x="620" y="367"/>
                  </a:cubicBezTo>
                  <a:cubicBezTo>
                    <a:pt x="600" y="332"/>
                    <a:pt x="565" y="300"/>
                    <a:pt x="536" y="271"/>
                  </a:cubicBezTo>
                  <a:cubicBezTo>
                    <a:pt x="532" y="259"/>
                    <a:pt x="532" y="247"/>
                    <a:pt x="528" y="235"/>
                  </a:cubicBezTo>
                  <a:cubicBezTo>
                    <a:pt x="525" y="225"/>
                    <a:pt x="474" y="188"/>
                    <a:pt x="460" y="179"/>
                  </a:cubicBezTo>
                  <a:cubicBezTo>
                    <a:pt x="463" y="171"/>
                    <a:pt x="471" y="164"/>
                    <a:pt x="472" y="155"/>
                  </a:cubicBezTo>
                  <a:cubicBezTo>
                    <a:pt x="474" y="144"/>
                    <a:pt x="461" y="137"/>
                    <a:pt x="456" y="131"/>
                  </a:cubicBezTo>
                  <a:cubicBezTo>
                    <a:pt x="435" y="106"/>
                    <a:pt x="451" y="88"/>
                    <a:pt x="416" y="79"/>
                  </a:cubicBezTo>
                  <a:cubicBezTo>
                    <a:pt x="395" y="48"/>
                    <a:pt x="403" y="64"/>
                    <a:pt x="392" y="31"/>
                  </a:cubicBezTo>
                  <a:cubicBezTo>
                    <a:pt x="391" y="27"/>
                    <a:pt x="388" y="19"/>
                    <a:pt x="388" y="19"/>
                  </a:cubicBezTo>
                  <a:cubicBezTo>
                    <a:pt x="362" y="58"/>
                    <a:pt x="379" y="107"/>
                    <a:pt x="364" y="151"/>
                  </a:cubicBezTo>
                  <a:cubicBezTo>
                    <a:pt x="344" y="144"/>
                    <a:pt x="344" y="120"/>
                    <a:pt x="324" y="115"/>
                  </a:cubicBezTo>
                  <a:cubicBezTo>
                    <a:pt x="314" y="112"/>
                    <a:pt x="303" y="112"/>
                    <a:pt x="292" y="111"/>
                  </a:cubicBezTo>
                  <a:cubicBezTo>
                    <a:pt x="284" y="103"/>
                    <a:pt x="276" y="97"/>
                    <a:pt x="272" y="87"/>
                  </a:cubicBezTo>
                  <a:cubicBezTo>
                    <a:pt x="269" y="79"/>
                    <a:pt x="264" y="63"/>
                    <a:pt x="264" y="63"/>
                  </a:cubicBezTo>
                  <a:cubicBezTo>
                    <a:pt x="268" y="60"/>
                    <a:pt x="273" y="58"/>
                    <a:pt x="276" y="55"/>
                  </a:cubicBezTo>
                  <a:cubicBezTo>
                    <a:pt x="300" y="31"/>
                    <a:pt x="256" y="24"/>
                    <a:pt x="240" y="19"/>
                  </a:cubicBezTo>
                  <a:cubicBezTo>
                    <a:pt x="232" y="16"/>
                    <a:pt x="224" y="14"/>
                    <a:pt x="216" y="11"/>
                  </a:cubicBezTo>
                  <a:cubicBezTo>
                    <a:pt x="212" y="10"/>
                    <a:pt x="200" y="5"/>
                    <a:pt x="204" y="7"/>
                  </a:cubicBezTo>
                  <a:cubicBezTo>
                    <a:pt x="207" y="8"/>
                    <a:pt x="209" y="10"/>
                    <a:pt x="212" y="1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0" name="Freeform 50"/>
            <p:cNvSpPr/>
            <p:nvPr>
              <p:custDataLst>
                <p:tags r:id="rId37"/>
              </p:custDataLst>
            </p:nvPr>
          </p:nvSpPr>
          <p:spPr bwMode="invGray">
            <a:xfrm>
              <a:off x="4246" y="3241"/>
              <a:ext cx="319" cy="210"/>
            </a:xfrm>
            <a:custGeom>
              <a:gdLst>
                <a:gd name="T0" fmla="*/ 35 w 426"/>
                <a:gd name="T1" fmla="*/ 26 h 280"/>
                <a:gd name="T2" fmla="*/ 28 w 426"/>
                <a:gd name="T3" fmla="*/ 15 h 280"/>
                <a:gd name="T4" fmla="*/ 27 w 426"/>
                <a:gd name="T5" fmla="*/ 7 h 280"/>
                <a:gd name="T6" fmla="*/ 22 w 426"/>
                <a:gd name="T7" fmla="*/ 5 h 280"/>
                <a:gd name="T8" fmla="*/ 7 w 426"/>
                <a:gd name="T9" fmla="*/ 7 h 280"/>
                <a:gd name="T10" fmla="*/ 19 w 426"/>
                <a:gd name="T11" fmla="*/ 17 h 280"/>
                <a:gd name="T12" fmla="*/ 20 w 426"/>
                <a:gd name="T13" fmla="*/ 22 h 280"/>
                <a:gd name="T14" fmla="*/ 10 w 426"/>
                <a:gd name="T15" fmla="*/ 29 h 280"/>
                <a:gd name="T16" fmla="*/ 37 w 426"/>
                <a:gd name="T17" fmla="*/ 39 h 280"/>
                <a:gd name="T18" fmla="*/ 52 w 426"/>
                <a:gd name="T19" fmla="*/ 47 h 280"/>
                <a:gd name="T20" fmla="*/ 54 w 426"/>
                <a:gd name="T21" fmla="*/ 53 h 280"/>
                <a:gd name="T22" fmla="*/ 59 w 426"/>
                <a:gd name="T23" fmla="*/ 56 h 280"/>
                <a:gd name="T24" fmla="*/ 62 w 426"/>
                <a:gd name="T25" fmla="*/ 66 h 280"/>
                <a:gd name="T26" fmla="*/ 55 w 426"/>
                <a:gd name="T27" fmla="*/ 83 h 280"/>
                <a:gd name="T28" fmla="*/ 76 w 426"/>
                <a:gd name="T29" fmla="*/ 80 h 280"/>
                <a:gd name="T30" fmla="*/ 81 w 426"/>
                <a:gd name="T31" fmla="*/ 92 h 280"/>
                <a:gd name="T32" fmla="*/ 91 w 426"/>
                <a:gd name="T33" fmla="*/ 95 h 280"/>
                <a:gd name="T34" fmla="*/ 96 w 426"/>
                <a:gd name="T35" fmla="*/ 96 h 280"/>
                <a:gd name="T36" fmla="*/ 106 w 426"/>
                <a:gd name="T37" fmla="*/ 95 h 280"/>
                <a:gd name="T38" fmla="*/ 116 w 426"/>
                <a:gd name="T39" fmla="*/ 83 h 280"/>
                <a:gd name="T40" fmla="*/ 142 w 426"/>
                <a:gd name="T41" fmla="*/ 107 h 280"/>
                <a:gd name="T42" fmla="*/ 153 w 426"/>
                <a:gd name="T43" fmla="*/ 119 h 280"/>
                <a:gd name="T44" fmla="*/ 151 w 426"/>
                <a:gd name="T45" fmla="*/ 95 h 280"/>
                <a:gd name="T46" fmla="*/ 142 w 426"/>
                <a:gd name="T47" fmla="*/ 85 h 280"/>
                <a:gd name="T48" fmla="*/ 157 w 426"/>
                <a:gd name="T49" fmla="*/ 71 h 280"/>
                <a:gd name="T50" fmla="*/ 171 w 426"/>
                <a:gd name="T51" fmla="*/ 66 h 280"/>
                <a:gd name="T52" fmla="*/ 177 w 426"/>
                <a:gd name="T53" fmla="*/ 65 h 280"/>
                <a:gd name="T54" fmla="*/ 178 w 426"/>
                <a:gd name="T55" fmla="*/ 59 h 280"/>
                <a:gd name="T56" fmla="*/ 150 w 426"/>
                <a:gd name="T57" fmla="*/ 62 h 280"/>
                <a:gd name="T58" fmla="*/ 128 w 426"/>
                <a:gd name="T59" fmla="*/ 59 h 280"/>
                <a:gd name="T60" fmla="*/ 126 w 426"/>
                <a:gd name="T61" fmla="*/ 54 h 280"/>
                <a:gd name="T62" fmla="*/ 123 w 426"/>
                <a:gd name="T63" fmla="*/ 49 h 280"/>
                <a:gd name="T64" fmla="*/ 93 w 426"/>
                <a:gd name="T65" fmla="*/ 34 h 280"/>
                <a:gd name="T66" fmla="*/ 67 w 426"/>
                <a:gd name="T67" fmla="*/ 26 h 280"/>
                <a:gd name="T68" fmla="*/ 57 w 426"/>
                <a:gd name="T69" fmla="*/ 22 h 280"/>
                <a:gd name="T70" fmla="*/ 34 w 426"/>
                <a:gd name="T71" fmla="*/ 22 h 280"/>
                <a:gd name="T72" fmla="*/ 28 w 426"/>
                <a:gd name="T73" fmla="*/ 14 h 280"/>
                <a:gd name="T74" fmla="*/ 28 w 426"/>
                <a:gd name="T75" fmla="*/ 0 h 28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426" h="280">
                  <a:moveTo>
                    <a:pt x="84" y="60"/>
                  </a:moveTo>
                  <a:cubicBezTo>
                    <a:pt x="79" y="52"/>
                    <a:pt x="70" y="45"/>
                    <a:pt x="68" y="36"/>
                  </a:cubicBezTo>
                  <a:cubicBezTo>
                    <a:pt x="67" y="29"/>
                    <a:pt x="68" y="22"/>
                    <a:pt x="64" y="16"/>
                  </a:cubicBezTo>
                  <a:cubicBezTo>
                    <a:pt x="62" y="12"/>
                    <a:pt x="56" y="13"/>
                    <a:pt x="52" y="12"/>
                  </a:cubicBezTo>
                  <a:cubicBezTo>
                    <a:pt x="40" y="13"/>
                    <a:pt x="27" y="11"/>
                    <a:pt x="16" y="16"/>
                  </a:cubicBezTo>
                  <a:cubicBezTo>
                    <a:pt x="0" y="24"/>
                    <a:pt x="43" y="40"/>
                    <a:pt x="44" y="40"/>
                  </a:cubicBezTo>
                  <a:cubicBezTo>
                    <a:pt x="45" y="44"/>
                    <a:pt x="50" y="49"/>
                    <a:pt x="48" y="52"/>
                  </a:cubicBezTo>
                  <a:cubicBezTo>
                    <a:pt x="42" y="60"/>
                    <a:pt x="24" y="68"/>
                    <a:pt x="24" y="68"/>
                  </a:cubicBezTo>
                  <a:cubicBezTo>
                    <a:pt x="38" y="88"/>
                    <a:pt x="65" y="89"/>
                    <a:pt x="88" y="92"/>
                  </a:cubicBezTo>
                  <a:cubicBezTo>
                    <a:pt x="101" y="96"/>
                    <a:pt x="124" y="112"/>
                    <a:pt x="124" y="112"/>
                  </a:cubicBezTo>
                  <a:cubicBezTo>
                    <a:pt x="125" y="116"/>
                    <a:pt x="125" y="121"/>
                    <a:pt x="128" y="124"/>
                  </a:cubicBezTo>
                  <a:cubicBezTo>
                    <a:pt x="131" y="128"/>
                    <a:pt x="137" y="128"/>
                    <a:pt x="140" y="132"/>
                  </a:cubicBezTo>
                  <a:cubicBezTo>
                    <a:pt x="144" y="139"/>
                    <a:pt x="148" y="156"/>
                    <a:pt x="148" y="156"/>
                  </a:cubicBezTo>
                  <a:cubicBezTo>
                    <a:pt x="144" y="171"/>
                    <a:pt x="137" y="181"/>
                    <a:pt x="132" y="196"/>
                  </a:cubicBezTo>
                  <a:cubicBezTo>
                    <a:pt x="151" y="209"/>
                    <a:pt x="167" y="207"/>
                    <a:pt x="180" y="188"/>
                  </a:cubicBezTo>
                  <a:cubicBezTo>
                    <a:pt x="182" y="196"/>
                    <a:pt x="184" y="211"/>
                    <a:pt x="192" y="216"/>
                  </a:cubicBezTo>
                  <a:cubicBezTo>
                    <a:pt x="199" y="220"/>
                    <a:pt x="208" y="221"/>
                    <a:pt x="216" y="224"/>
                  </a:cubicBezTo>
                  <a:cubicBezTo>
                    <a:pt x="220" y="225"/>
                    <a:pt x="228" y="228"/>
                    <a:pt x="228" y="228"/>
                  </a:cubicBezTo>
                  <a:cubicBezTo>
                    <a:pt x="236" y="227"/>
                    <a:pt x="245" y="228"/>
                    <a:pt x="252" y="224"/>
                  </a:cubicBezTo>
                  <a:cubicBezTo>
                    <a:pt x="269" y="216"/>
                    <a:pt x="252" y="204"/>
                    <a:pt x="276" y="196"/>
                  </a:cubicBezTo>
                  <a:cubicBezTo>
                    <a:pt x="296" y="209"/>
                    <a:pt x="322" y="231"/>
                    <a:pt x="336" y="252"/>
                  </a:cubicBezTo>
                  <a:cubicBezTo>
                    <a:pt x="354" y="280"/>
                    <a:pt x="343" y="273"/>
                    <a:pt x="364" y="280"/>
                  </a:cubicBezTo>
                  <a:cubicBezTo>
                    <a:pt x="376" y="262"/>
                    <a:pt x="375" y="241"/>
                    <a:pt x="360" y="224"/>
                  </a:cubicBezTo>
                  <a:cubicBezTo>
                    <a:pt x="352" y="216"/>
                    <a:pt x="336" y="200"/>
                    <a:pt x="336" y="200"/>
                  </a:cubicBezTo>
                  <a:cubicBezTo>
                    <a:pt x="323" y="162"/>
                    <a:pt x="322" y="174"/>
                    <a:pt x="372" y="168"/>
                  </a:cubicBezTo>
                  <a:cubicBezTo>
                    <a:pt x="384" y="164"/>
                    <a:pt x="396" y="160"/>
                    <a:pt x="408" y="156"/>
                  </a:cubicBezTo>
                  <a:cubicBezTo>
                    <a:pt x="412" y="155"/>
                    <a:pt x="420" y="152"/>
                    <a:pt x="420" y="152"/>
                  </a:cubicBezTo>
                  <a:cubicBezTo>
                    <a:pt x="421" y="148"/>
                    <a:pt x="426" y="144"/>
                    <a:pt x="424" y="140"/>
                  </a:cubicBezTo>
                  <a:cubicBezTo>
                    <a:pt x="420" y="131"/>
                    <a:pt x="365" y="146"/>
                    <a:pt x="356" y="148"/>
                  </a:cubicBezTo>
                  <a:cubicBezTo>
                    <a:pt x="339" y="146"/>
                    <a:pt x="316" y="152"/>
                    <a:pt x="304" y="140"/>
                  </a:cubicBezTo>
                  <a:cubicBezTo>
                    <a:pt x="301" y="137"/>
                    <a:pt x="302" y="132"/>
                    <a:pt x="300" y="128"/>
                  </a:cubicBezTo>
                  <a:cubicBezTo>
                    <a:pt x="298" y="124"/>
                    <a:pt x="296" y="119"/>
                    <a:pt x="292" y="116"/>
                  </a:cubicBezTo>
                  <a:cubicBezTo>
                    <a:pt x="272" y="98"/>
                    <a:pt x="244" y="91"/>
                    <a:pt x="220" y="80"/>
                  </a:cubicBezTo>
                  <a:cubicBezTo>
                    <a:pt x="201" y="72"/>
                    <a:pt x="180" y="67"/>
                    <a:pt x="160" y="60"/>
                  </a:cubicBezTo>
                  <a:cubicBezTo>
                    <a:pt x="152" y="57"/>
                    <a:pt x="136" y="52"/>
                    <a:pt x="136" y="52"/>
                  </a:cubicBezTo>
                  <a:cubicBezTo>
                    <a:pt x="113" y="55"/>
                    <a:pt x="98" y="64"/>
                    <a:pt x="80" y="52"/>
                  </a:cubicBezTo>
                  <a:cubicBezTo>
                    <a:pt x="70" y="38"/>
                    <a:pt x="74" y="44"/>
                    <a:pt x="68" y="32"/>
                  </a:cubicBezTo>
                  <a:lnTo>
                    <a:pt x="68" y="0"/>
                  </a:lnTo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rotWithShape="0">
                      <a:srgbClr val="989898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1" name="Freeform 51"/>
            <p:cNvSpPr/>
            <p:nvPr>
              <p:custDataLst>
                <p:tags r:id="rId38"/>
              </p:custDataLst>
            </p:nvPr>
          </p:nvSpPr>
          <p:spPr bwMode="invGray">
            <a:xfrm>
              <a:off x="4255" y="3243"/>
              <a:ext cx="311" cy="211"/>
            </a:xfrm>
            <a:custGeom>
              <a:gdLst>
                <a:gd name="T0" fmla="*/ 0 w 416"/>
                <a:gd name="T1" fmla="*/ 1 h 282"/>
                <a:gd name="T2" fmla="*/ 8 w 416"/>
                <a:gd name="T3" fmla="*/ 16 h 282"/>
                <a:gd name="T4" fmla="*/ 12 w 416"/>
                <a:gd name="T5" fmla="*/ 21 h 282"/>
                <a:gd name="T6" fmla="*/ 35 w 416"/>
                <a:gd name="T7" fmla="*/ 37 h 282"/>
                <a:gd name="T8" fmla="*/ 50 w 416"/>
                <a:gd name="T9" fmla="*/ 48 h 282"/>
                <a:gd name="T10" fmla="*/ 55 w 416"/>
                <a:gd name="T11" fmla="*/ 51 h 282"/>
                <a:gd name="T12" fmla="*/ 57 w 416"/>
                <a:gd name="T13" fmla="*/ 70 h 282"/>
                <a:gd name="T14" fmla="*/ 49 w 416"/>
                <a:gd name="T15" fmla="*/ 84 h 282"/>
                <a:gd name="T16" fmla="*/ 57 w 416"/>
                <a:gd name="T17" fmla="*/ 82 h 282"/>
                <a:gd name="T18" fmla="*/ 62 w 416"/>
                <a:gd name="T19" fmla="*/ 79 h 282"/>
                <a:gd name="T20" fmla="*/ 67 w 416"/>
                <a:gd name="T21" fmla="*/ 84 h 282"/>
                <a:gd name="T22" fmla="*/ 77 w 416"/>
                <a:gd name="T23" fmla="*/ 91 h 282"/>
                <a:gd name="T24" fmla="*/ 87 w 416"/>
                <a:gd name="T25" fmla="*/ 97 h 282"/>
                <a:gd name="T26" fmla="*/ 100 w 416"/>
                <a:gd name="T27" fmla="*/ 92 h 282"/>
                <a:gd name="T28" fmla="*/ 103 w 416"/>
                <a:gd name="T29" fmla="*/ 82 h 282"/>
                <a:gd name="T30" fmla="*/ 112 w 416"/>
                <a:gd name="T31" fmla="*/ 84 h 282"/>
                <a:gd name="T32" fmla="*/ 122 w 416"/>
                <a:gd name="T33" fmla="*/ 88 h 282"/>
                <a:gd name="T34" fmla="*/ 142 w 416"/>
                <a:gd name="T35" fmla="*/ 117 h 282"/>
                <a:gd name="T36" fmla="*/ 149 w 416"/>
                <a:gd name="T37" fmla="*/ 116 h 282"/>
                <a:gd name="T38" fmla="*/ 147 w 416"/>
                <a:gd name="T39" fmla="*/ 106 h 282"/>
                <a:gd name="T40" fmla="*/ 132 w 416"/>
                <a:gd name="T41" fmla="*/ 82 h 282"/>
                <a:gd name="T42" fmla="*/ 150 w 416"/>
                <a:gd name="T43" fmla="*/ 73 h 282"/>
                <a:gd name="T44" fmla="*/ 170 w 416"/>
                <a:gd name="T45" fmla="*/ 61 h 282"/>
                <a:gd name="T46" fmla="*/ 171 w 416"/>
                <a:gd name="T47" fmla="*/ 50 h 282"/>
                <a:gd name="T48" fmla="*/ 153 w 416"/>
                <a:gd name="T49" fmla="*/ 58 h 282"/>
                <a:gd name="T50" fmla="*/ 129 w 416"/>
                <a:gd name="T51" fmla="*/ 58 h 282"/>
                <a:gd name="T52" fmla="*/ 110 w 416"/>
                <a:gd name="T53" fmla="*/ 41 h 282"/>
                <a:gd name="T54" fmla="*/ 76 w 416"/>
                <a:gd name="T55" fmla="*/ 25 h 282"/>
                <a:gd name="T56" fmla="*/ 55 w 416"/>
                <a:gd name="T57" fmla="*/ 14 h 282"/>
                <a:gd name="T58" fmla="*/ 39 w 416"/>
                <a:gd name="T59" fmla="*/ 17 h 282"/>
                <a:gd name="T60" fmla="*/ 32 w 416"/>
                <a:gd name="T61" fmla="*/ 24 h 282"/>
                <a:gd name="T62" fmla="*/ 23 w 416"/>
                <a:gd name="T63" fmla="*/ 7 h 282"/>
                <a:gd name="T64" fmla="*/ 0 w 416"/>
                <a:gd name="T65" fmla="*/ 1 h 28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416" h="282">
                  <a:moveTo>
                    <a:pt x="0" y="1"/>
                  </a:moveTo>
                  <a:cubicBezTo>
                    <a:pt x="7" y="22"/>
                    <a:pt x="2" y="9"/>
                    <a:pt x="20" y="37"/>
                  </a:cubicBezTo>
                  <a:cubicBezTo>
                    <a:pt x="23" y="41"/>
                    <a:pt x="28" y="49"/>
                    <a:pt x="28" y="49"/>
                  </a:cubicBezTo>
                  <a:cubicBezTo>
                    <a:pt x="5" y="84"/>
                    <a:pt x="65" y="78"/>
                    <a:pt x="84" y="89"/>
                  </a:cubicBezTo>
                  <a:cubicBezTo>
                    <a:pt x="97" y="96"/>
                    <a:pt x="108" y="105"/>
                    <a:pt x="120" y="113"/>
                  </a:cubicBezTo>
                  <a:cubicBezTo>
                    <a:pt x="124" y="116"/>
                    <a:pt x="132" y="121"/>
                    <a:pt x="132" y="121"/>
                  </a:cubicBezTo>
                  <a:cubicBezTo>
                    <a:pt x="138" y="138"/>
                    <a:pt x="132" y="151"/>
                    <a:pt x="136" y="169"/>
                  </a:cubicBezTo>
                  <a:cubicBezTo>
                    <a:pt x="107" y="188"/>
                    <a:pt x="110" y="176"/>
                    <a:pt x="116" y="201"/>
                  </a:cubicBezTo>
                  <a:cubicBezTo>
                    <a:pt x="123" y="200"/>
                    <a:pt x="130" y="199"/>
                    <a:pt x="136" y="197"/>
                  </a:cubicBezTo>
                  <a:cubicBezTo>
                    <a:pt x="141" y="195"/>
                    <a:pt x="143" y="188"/>
                    <a:pt x="148" y="189"/>
                  </a:cubicBezTo>
                  <a:cubicBezTo>
                    <a:pt x="154" y="190"/>
                    <a:pt x="156" y="198"/>
                    <a:pt x="160" y="201"/>
                  </a:cubicBezTo>
                  <a:cubicBezTo>
                    <a:pt x="168" y="207"/>
                    <a:pt x="176" y="212"/>
                    <a:pt x="184" y="217"/>
                  </a:cubicBezTo>
                  <a:cubicBezTo>
                    <a:pt x="192" y="222"/>
                    <a:pt x="208" y="233"/>
                    <a:pt x="208" y="233"/>
                  </a:cubicBezTo>
                  <a:cubicBezTo>
                    <a:pt x="216" y="231"/>
                    <a:pt x="234" y="230"/>
                    <a:pt x="240" y="221"/>
                  </a:cubicBezTo>
                  <a:cubicBezTo>
                    <a:pt x="244" y="214"/>
                    <a:pt x="248" y="197"/>
                    <a:pt x="248" y="197"/>
                  </a:cubicBezTo>
                  <a:cubicBezTo>
                    <a:pt x="255" y="198"/>
                    <a:pt x="261" y="199"/>
                    <a:pt x="268" y="201"/>
                  </a:cubicBezTo>
                  <a:cubicBezTo>
                    <a:pt x="276" y="203"/>
                    <a:pt x="292" y="209"/>
                    <a:pt x="292" y="209"/>
                  </a:cubicBezTo>
                  <a:cubicBezTo>
                    <a:pt x="298" y="242"/>
                    <a:pt x="306" y="270"/>
                    <a:pt x="340" y="281"/>
                  </a:cubicBezTo>
                  <a:cubicBezTo>
                    <a:pt x="345" y="280"/>
                    <a:pt x="354" y="282"/>
                    <a:pt x="356" y="277"/>
                  </a:cubicBezTo>
                  <a:cubicBezTo>
                    <a:pt x="359" y="270"/>
                    <a:pt x="355" y="260"/>
                    <a:pt x="352" y="253"/>
                  </a:cubicBezTo>
                  <a:cubicBezTo>
                    <a:pt x="346" y="238"/>
                    <a:pt x="329" y="206"/>
                    <a:pt x="316" y="197"/>
                  </a:cubicBezTo>
                  <a:cubicBezTo>
                    <a:pt x="307" y="170"/>
                    <a:pt x="339" y="175"/>
                    <a:pt x="360" y="173"/>
                  </a:cubicBezTo>
                  <a:cubicBezTo>
                    <a:pt x="383" y="165"/>
                    <a:pt x="391" y="162"/>
                    <a:pt x="408" y="145"/>
                  </a:cubicBezTo>
                  <a:cubicBezTo>
                    <a:pt x="412" y="140"/>
                    <a:pt x="416" y="121"/>
                    <a:pt x="409" y="120"/>
                  </a:cubicBezTo>
                  <a:cubicBezTo>
                    <a:pt x="402" y="119"/>
                    <a:pt x="384" y="135"/>
                    <a:pt x="367" y="138"/>
                  </a:cubicBezTo>
                  <a:cubicBezTo>
                    <a:pt x="350" y="141"/>
                    <a:pt x="325" y="144"/>
                    <a:pt x="308" y="137"/>
                  </a:cubicBezTo>
                  <a:cubicBezTo>
                    <a:pt x="286" y="130"/>
                    <a:pt x="284" y="111"/>
                    <a:pt x="264" y="97"/>
                  </a:cubicBezTo>
                  <a:cubicBezTo>
                    <a:pt x="238" y="80"/>
                    <a:pt x="203" y="76"/>
                    <a:pt x="180" y="61"/>
                  </a:cubicBezTo>
                  <a:cubicBezTo>
                    <a:pt x="163" y="50"/>
                    <a:pt x="150" y="39"/>
                    <a:pt x="132" y="33"/>
                  </a:cubicBezTo>
                  <a:cubicBezTo>
                    <a:pt x="119" y="35"/>
                    <a:pt x="102" y="31"/>
                    <a:pt x="92" y="41"/>
                  </a:cubicBezTo>
                  <a:cubicBezTo>
                    <a:pt x="71" y="62"/>
                    <a:pt x="108" y="46"/>
                    <a:pt x="76" y="57"/>
                  </a:cubicBezTo>
                  <a:cubicBezTo>
                    <a:pt x="52" y="49"/>
                    <a:pt x="67" y="38"/>
                    <a:pt x="56" y="17"/>
                  </a:cubicBezTo>
                  <a:cubicBezTo>
                    <a:pt x="48" y="0"/>
                    <a:pt x="16" y="1"/>
                    <a:pt x="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2" name="Freeform 52"/>
            <p:cNvSpPr/>
            <p:nvPr>
              <p:custDataLst>
                <p:tags r:id="rId39"/>
              </p:custDataLst>
            </p:nvPr>
          </p:nvSpPr>
          <p:spPr bwMode="invGray">
            <a:xfrm>
              <a:off x="4485" y="4013"/>
              <a:ext cx="45" cy="58"/>
            </a:xfrm>
            <a:custGeom>
              <a:gdLst>
                <a:gd name="T0" fmla="*/ 14 w 60"/>
                <a:gd name="T1" fmla="*/ 7 h 78"/>
                <a:gd name="T2" fmla="*/ 0 w 60"/>
                <a:gd name="T3" fmla="*/ 7 h 78"/>
                <a:gd name="T4" fmla="*/ 8 w 60"/>
                <a:gd name="T5" fmla="*/ 17 h 78"/>
                <a:gd name="T6" fmla="*/ 12 w 60"/>
                <a:gd name="T7" fmla="*/ 27 h 78"/>
                <a:gd name="T8" fmla="*/ 14 w 60"/>
                <a:gd name="T9" fmla="*/ 32 h 78"/>
                <a:gd name="T10" fmla="*/ 26 w 60"/>
                <a:gd name="T11" fmla="*/ 21 h 78"/>
                <a:gd name="T12" fmla="*/ 14 w 60"/>
                <a:gd name="T13" fmla="*/ 7 h 7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0" h="78">
                  <a:moveTo>
                    <a:pt x="32" y="18"/>
                  </a:moveTo>
                  <a:cubicBezTo>
                    <a:pt x="16" y="7"/>
                    <a:pt x="12" y="0"/>
                    <a:pt x="0" y="18"/>
                  </a:cubicBezTo>
                  <a:cubicBezTo>
                    <a:pt x="6" y="27"/>
                    <a:pt x="15" y="33"/>
                    <a:pt x="20" y="42"/>
                  </a:cubicBezTo>
                  <a:cubicBezTo>
                    <a:pt x="24" y="49"/>
                    <a:pt x="25" y="58"/>
                    <a:pt x="28" y="66"/>
                  </a:cubicBezTo>
                  <a:cubicBezTo>
                    <a:pt x="29" y="70"/>
                    <a:pt x="32" y="78"/>
                    <a:pt x="32" y="78"/>
                  </a:cubicBezTo>
                  <a:cubicBezTo>
                    <a:pt x="52" y="73"/>
                    <a:pt x="54" y="69"/>
                    <a:pt x="60" y="50"/>
                  </a:cubicBezTo>
                  <a:cubicBezTo>
                    <a:pt x="54" y="32"/>
                    <a:pt x="50" y="27"/>
                    <a:pt x="32" y="1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3" name="Freeform 53"/>
            <p:cNvSpPr/>
            <p:nvPr>
              <p:custDataLst>
                <p:tags r:id="rId40"/>
              </p:custDataLst>
            </p:nvPr>
          </p:nvSpPr>
          <p:spPr bwMode="invGray">
            <a:xfrm>
              <a:off x="4621" y="3923"/>
              <a:ext cx="164" cy="85"/>
            </a:xfrm>
            <a:custGeom>
              <a:gdLst>
                <a:gd name="T0" fmla="*/ 19 w 219"/>
                <a:gd name="T1" fmla="*/ 31 h 113"/>
                <a:gd name="T2" fmla="*/ 16 w 219"/>
                <a:gd name="T3" fmla="*/ 26 h 113"/>
                <a:gd name="T4" fmla="*/ 6 w 219"/>
                <a:gd name="T5" fmla="*/ 29 h 113"/>
                <a:gd name="T6" fmla="*/ 16 w 219"/>
                <a:gd name="T7" fmla="*/ 48 h 113"/>
                <a:gd name="T8" fmla="*/ 52 w 219"/>
                <a:gd name="T9" fmla="*/ 38 h 113"/>
                <a:gd name="T10" fmla="*/ 61 w 219"/>
                <a:gd name="T11" fmla="*/ 31 h 113"/>
                <a:gd name="T12" fmla="*/ 72 w 219"/>
                <a:gd name="T13" fmla="*/ 28 h 113"/>
                <a:gd name="T14" fmla="*/ 92 w 219"/>
                <a:gd name="T15" fmla="*/ 8 h 113"/>
                <a:gd name="T16" fmla="*/ 88 w 219"/>
                <a:gd name="T17" fmla="*/ 0 h 113"/>
                <a:gd name="T18" fmla="*/ 75 w 219"/>
                <a:gd name="T19" fmla="*/ 8 h 113"/>
                <a:gd name="T20" fmla="*/ 45 w 219"/>
                <a:gd name="T21" fmla="*/ 17 h 113"/>
                <a:gd name="T22" fmla="*/ 34 w 219"/>
                <a:gd name="T23" fmla="*/ 20 h 113"/>
                <a:gd name="T24" fmla="*/ 25 w 219"/>
                <a:gd name="T25" fmla="*/ 23 h 113"/>
                <a:gd name="T26" fmla="*/ 19 w 219"/>
                <a:gd name="T27" fmla="*/ 31 h 11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19" h="113">
                  <a:moveTo>
                    <a:pt x="47" y="73"/>
                  </a:moveTo>
                  <a:cubicBezTo>
                    <a:pt x="44" y="69"/>
                    <a:pt x="44" y="62"/>
                    <a:pt x="39" y="61"/>
                  </a:cubicBezTo>
                  <a:cubicBezTo>
                    <a:pt x="31" y="60"/>
                    <a:pt x="15" y="69"/>
                    <a:pt x="15" y="69"/>
                  </a:cubicBezTo>
                  <a:cubicBezTo>
                    <a:pt x="0" y="91"/>
                    <a:pt x="20" y="101"/>
                    <a:pt x="39" y="113"/>
                  </a:cubicBezTo>
                  <a:cubicBezTo>
                    <a:pt x="67" y="107"/>
                    <a:pt x="96" y="98"/>
                    <a:pt x="123" y="89"/>
                  </a:cubicBezTo>
                  <a:cubicBezTo>
                    <a:pt x="132" y="86"/>
                    <a:pt x="139" y="78"/>
                    <a:pt x="147" y="73"/>
                  </a:cubicBezTo>
                  <a:cubicBezTo>
                    <a:pt x="154" y="68"/>
                    <a:pt x="171" y="65"/>
                    <a:pt x="171" y="65"/>
                  </a:cubicBezTo>
                  <a:cubicBezTo>
                    <a:pt x="186" y="50"/>
                    <a:pt x="207" y="36"/>
                    <a:pt x="219" y="19"/>
                  </a:cubicBezTo>
                  <a:cubicBezTo>
                    <a:pt x="215" y="16"/>
                    <a:pt x="215" y="0"/>
                    <a:pt x="210" y="0"/>
                  </a:cubicBezTo>
                  <a:cubicBezTo>
                    <a:pt x="205" y="0"/>
                    <a:pt x="183" y="15"/>
                    <a:pt x="179" y="17"/>
                  </a:cubicBezTo>
                  <a:cubicBezTo>
                    <a:pt x="159" y="26"/>
                    <a:pt x="129" y="37"/>
                    <a:pt x="107" y="41"/>
                  </a:cubicBezTo>
                  <a:cubicBezTo>
                    <a:pt x="99" y="42"/>
                    <a:pt x="91" y="43"/>
                    <a:pt x="83" y="45"/>
                  </a:cubicBezTo>
                  <a:cubicBezTo>
                    <a:pt x="75" y="47"/>
                    <a:pt x="59" y="53"/>
                    <a:pt x="59" y="53"/>
                  </a:cubicBezTo>
                  <a:cubicBezTo>
                    <a:pt x="49" y="67"/>
                    <a:pt x="53" y="61"/>
                    <a:pt x="47" y="7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4" name="Freeform 54"/>
            <p:cNvSpPr/>
            <p:nvPr>
              <p:custDataLst>
                <p:tags r:id="rId41"/>
              </p:custDataLst>
            </p:nvPr>
          </p:nvSpPr>
          <p:spPr bwMode="invGray">
            <a:xfrm>
              <a:off x="4791" y="3873"/>
              <a:ext cx="104" cy="92"/>
            </a:xfrm>
            <a:custGeom>
              <a:gdLst>
                <a:gd name="T0" fmla="*/ 5 w 139"/>
                <a:gd name="T1" fmla="*/ 26 h 122"/>
                <a:gd name="T2" fmla="*/ 3 w 139"/>
                <a:gd name="T3" fmla="*/ 36 h 122"/>
                <a:gd name="T4" fmla="*/ 0 w 139"/>
                <a:gd name="T5" fmla="*/ 46 h 122"/>
                <a:gd name="T6" fmla="*/ 15 w 139"/>
                <a:gd name="T7" fmla="*/ 50 h 122"/>
                <a:gd name="T8" fmla="*/ 22 w 139"/>
                <a:gd name="T9" fmla="*/ 41 h 122"/>
                <a:gd name="T10" fmla="*/ 52 w 139"/>
                <a:gd name="T11" fmla="*/ 29 h 122"/>
                <a:gd name="T12" fmla="*/ 57 w 139"/>
                <a:gd name="T13" fmla="*/ 19 h 122"/>
                <a:gd name="T14" fmla="*/ 47 w 139"/>
                <a:gd name="T15" fmla="*/ 12 h 122"/>
                <a:gd name="T16" fmla="*/ 42 w 139"/>
                <a:gd name="T17" fmla="*/ 8 h 122"/>
                <a:gd name="T18" fmla="*/ 27 w 139"/>
                <a:gd name="T19" fmla="*/ 5 h 122"/>
                <a:gd name="T20" fmla="*/ 22 w 139"/>
                <a:gd name="T21" fmla="*/ 15 h 122"/>
                <a:gd name="T22" fmla="*/ 5 w 139"/>
                <a:gd name="T23" fmla="*/ 26 h 12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39" h="122">
                  <a:moveTo>
                    <a:pt x="12" y="60"/>
                  </a:moveTo>
                  <a:cubicBezTo>
                    <a:pt x="11" y="68"/>
                    <a:pt x="10" y="76"/>
                    <a:pt x="8" y="84"/>
                  </a:cubicBezTo>
                  <a:cubicBezTo>
                    <a:pt x="6" y="92"/>
                    <a:pt x="0" y="108"/>
                    <a:pt x="0" y="108"/>
                  </a:cubicBezTo>
                  <a:cubicBezTo>
                    <a:pt x="14" y="118"/>
                    <a:pt x="19" y="122"/>
                    <a:pt x="36" y="116"/>
                  </a:cubicBezTo>
                  <a:cubicBezTo>
                    <a:pt x="46" y="86"/>
                    <a:pt x="31" y="122"/>
                    <a:pt x="52" y="96"/>
                  </a:cubicBezTo>
                  <a:cubicBezTo>
                    <a:pt x="83" y="57"/>
                    <a:pt x="30" y="74"/>
                    <a:pt x="124" y="68"/>
                  </a:cubicBezTo>
                  <a:cubicBezTo>
                    <a:pt x="125" y="67"/>
                    <a:pt x="139" y="48"/>
                    <a:pt x="136" y="44"/>
                  </a:cubicBezTo>
                  <a:cubicBezTo>
                    <a:pt x="130" y="36"/>
                    <a:pt x="120" y="33"/>
                    <a:pt x="112" y="28"/>
                  </a:cubicBezTo>
                  <a:cubicBezTo>
                    <a:pt x="108" y="25"/>
                    <a:pt x="100" y="20"/>
                    <a:pt x="100" y="20"/>
                  </a:cubicBezTo>
                  <a:cubicBezTo>
                    <a:pt x="89" y="4"/>
                    <a:pt x="92" y="0"/>
                    <a:pt x="64" y="12"/>
                  </a:cubicBezTo>
                  <a:cubicBezTo>
                    <a:pt x="57" y="15"/>
                    <a:pt x="55" y="30"/>
                    <a:pt x="52" y="36"/>
                  </a:cubicBezTo>
                  <a:cubicBezTo>
                    <a:pt x="46" y="49"/>
                    <a:pt x="26" y="60"/>
                    <a:pt x="12" y="6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5" name="Freeform 55"/>
            <p:cNvSpPr/>
            <p:nvPr>
              <p:custDataLst>
                <p:tags r:id="rId42"/>
              </p:custDataLst>
            </p:nvPr>
          </p:nvSpPr>
          <p:spPr bwMode="invGray">
            <a:xfrm>
              <a:off x="4846" y="3832"/>
              <a:ext cx="37" cy="26"/>
            </a:xfrm>
            <a:custGeom>
              <a:gdLst>
                <a:gd name="T0" fmla="*/ 13 w 49"/>
                <a:gd name="T1" fmla="*/ 0 h 35"/>
                <a:gd name="T2" fmla="*/ 4 w 49"/>
                <a:gd name="T3" fmla="*/ 4 h 35"/>
                <a:gd name="T4" fmla="*/ 11 w 49"/>
                <a:gd name="T5" fmla="*/ 14 h 35"/>
                <a:gd name="T6" fmla="*/ 17 w 49"/>
                <a:gd name="T7" fmla="*/ 10 h 35"/>
                <a:gd name="T8" fmla="*/ 13 w 49"/>
                <a:gd name="T9" fmla="*/ 0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9" h="35">
                  <a:moveTo>
                    <a:pt x="29" y="0"/>
                  </a:moveTo>
                  <a:cubicBezTo>
                    <a:pt x="25" y="12"/>
                    <a:pt x="19" y="7"/>
                    <a:pt x="8" y="11"/>
                  </a:cubicBezTo>
                  <a:cubicBezTo>
                    <a:pt x="0" y="23"/>
                    <a:pt x="14" y="34"/>
                    <a:pt x="24" y="35"/>
                  </a:cubicBezTo>
                  <a:cubicBezTo>
                    <a:pt x="30" y="34"/>
                    <a:pt x="33" y="28"/>
                    <a:pt x="39" y="26"/>
                  </a:cubicBezTo>
                  <a:cubicBezTo>
                    <a:pt x="49" y="22"/>
                    <a:pt x="29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6" name="Freeform 56"/>
            <p:cNvSpPr/>
            <p:nvPr>
              <p:custDataLst>
                <p:tags r:id="rId43"/>
              </p:custDataLst>
            </p:nvPr>
          </p:nvSpPr>
          <p:spPr bwMode="invGray">
            <a:xfrm>
              <a:off x="3123" y="3346"/>
              <a:ext cx="123" cy="201"/>
            </a:xfrm>
            <a:custGeom>
              <a:gdLst>
                <a:gd name="T0" fmla="*/ 54 w 164"/>
                <a:gd name="T1" fmla="*/ 0 h 268"/>
                <a:gd name="T2" fmla="*/ 44 w 164"/>
                <a:gd name="T3" fmla="*/ 12 h 268"/>
                <a:gd name="T4" fmla="*/ 38 w 164"/>
                <a:gd name="T5" fmla="*/ 27 h 268"/>
                <a:gd name="T6" fmla="*/ 15 w 164"/>
                <a:gd name="T7" fmla="*/ 35 h 268"/>
                <a:gd name="T8" fmla="*/ 12 w 164"/>
                <a:gd name="T9" fmla="*/ 41 h 268"/>
                <a:gd name="T10" fmla="*/ 7 w 164"/>
                <a:gd name="T11" fmla="*/ 42 h 268"/>
                <a:gd name="T12" fmla="*/ 8 w 164"/>
                <a:gd name="T13" fmla="*/ 56 h 268"/>
                <a:gd name="T14" fmla="*/ 12 w 164"/>
                <a:gd name="T15" fmla="*/ 66 h 268"/>
                <a:gd name="T16" fmla="*/ 0 w 164"/>
                <a:gd name="T17" fmla="*/ 85 h 268"/>
                <a:gd name="T18" fmla="*/ 12 w 164"/>
                <a:gd name="T19" fmla="*/ 110 h 268"/>
                <a:gd name="T20" fmla="*/ 22 w 164"/>
                <a:gd name="T21" fmla="*/ 113 h 268"/>
                <a:gd name="T22" fmla="*/ 38 w 164"/>
                <a:gd name="T23" fmla="*/ 92 h 268"/>
                <a:gd name="T24" fmla="*/ 44 w 164"/>
                <a:gd name="T25" fmla="*/ 81 h 268"/>
                <a:gd name="T26" fmla="*/ 54 w 164"/>
                <a:gd name="T27" fmla="*/ 49 h 268"/>
                <a:gd name="T28" fmla="*/ 59 w 164"/>
                <a:gd name="T29" fmla="*/ 32 h 268"/>
                <a:gd name="T30" fmla="*/ 69 w 164"/>
                <a:gd name="T31" fmla="*/ 31 h 268"/>
                <a:gd name="T32" fmla="*/ 54 w 164"/>
                <a:gd name="T33" fmla="*/ 0 h 26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64" h="268">
                  <a:moveTo>
                    <a:pt x="128" y="0"/>
                  </a:moveTo>
                  <a:cubicBezTo>
                    <a:pt x="123" y="16"/>
                    <a:pt x="120" y="23"/>
                    <a:pt x="104" y="28"/>
                  </a:cubicBezTo>
                  <a:cubicBezTo>
                    <a:pt x="102" y="35"/>
                    <a:pt x="97" y="57"/>
                    <a:pt x="88" y="64"/>
                  </a:cubicBezTo>
                  <a:cubicBezTo>
                    <a:pt x="75" y="75"/>
                    <a:pt x="51" y="74"/>
                    <a:pt x="36" y="84"/>
                  </a:cubicBezTo>
                  <a:cubicBezTo>
                    <a:pt x="33" y="88"/>
                    <a:pt x="32" y="93"/>
                    <a:pt x="28" y="96"/>
                  </a:cubicBezTo>
                  <a:cubicBezTo>
                    <a:pt x="25" y="99"/>
                    <a:pt x="17" y="96"/>
                    <a:pt x="16" y="100"/>
                  </a:cubicBezTo>
                  <a:cubicBezTo>
                    <a:pt x="14" y="110"/>
                    <a:pt x="18" y="121"/>
                    <a:pt x="20" y="132"/>
                  </a:cubicBezTo>
                  <a:cubicBezTo>
                    <a:pt x="22" y="140"/>
                    <a:pt x="28" y="156"/>
                    <a:pt x="28" y="156"/>
                  </a:cubicBezTo>
                  <a:cubicBezTo>
                    <a:pt x="13" y="166"/>
                    <a:pt x="6" y="183"/>
                    <a:pt x="0" y="200"/>
                  </a:cubicBezTo>
                  <a:cubicBezTo>
                    <a:pt x="3" y="210"/>
                    <a:pt x="19" y="254"/>
                    <a:pt x="28" y="260"/>
                  </a:cubicBezTo>
                  <a:cubicBezTo>
                    <a:pt x="35" y="264"/>
                    <a:pt x="52" y="268"/>
                    <a:pt x="52" y="268"/>
                  </a:cubicBezTo>
                  <a:cubicBezTo>
                    <a:pt x="85" y="261"/>
                    <a:pt x="79" y="244"/>
                    <a:pt x="88" y="216"/>
                  </a:cubicBezTo>
                  <a:cubicBezTo>
                    <a:pt x="91" y="207"/>
                    <a:pt x="99" y="200"/>
                    <a:pt x="104" y="192"/>
                  </a:cubicBezTo>
                  <a:cubicBezTo>
                    <a:pt x="116" y="174"/>
                    <a:pt x="121" y="136"/>
                    <a:pt x="128" y="116"/>
                  </a:cubicBezTo>
                  <a:cubicBezTo>
                    <a:pt x="131" y="108"/>
                    <a:pt x="134" y="79"/>
                    <a:pt x="140" y="76"/>
                  </a:cubicBezTo>
                  <a:cubicBezTo>
                    <a:pt x="147" y="72"/>
                    <a:pt x="156" y="73"/>
                    <a:pt x="164" y="72"/>
                  </a:cubicBezTo>
                  <a:cubicBezTo>
                    <a:pt x="158" y="19"/>
                    <a:pt x="161" y="33"/>
                    <a:pt x="1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7" name="Freeform 57"/>
            <p:cNvSpPr/>
            <p:nvPr>
              <p:custDataLst>
                <p:tags r:id="rId44"/>
              </p:custDataLst>
            </p:nvPr>
          </p:nvSpPr>
          <p:spPr bwMode="invGray">
            <a:xfrm>
              <a:off x="3655" y="3034"/>
              <a:ext cx="49" cy="61"/>
            </a:xfrm>
            <a:custGeom>
              <a:gdLst>
                <a:gd name="T0" fmla="*/ 12 w 66"/>
                <a:gd name="T1" fmla="*/ 0 h 81"/>
                <a:gd name="T2" fmla="*/ 10 w 66"/>
                <a:gd name="T3" fmla="*/ 26 h 81"/>
                <a:gd name="T4" fmla="*/ 12 w 66"/>
                <a:gd name="T5" fmla="*/ 32 h 81"/>
                <a:gd name="T6" fmla="*/ 16 w 66"/>
                <a:gd name="T7" fmla="*/ 34 h 81"/>
                <a:gd name="T8" fmla="*/ 23 w 66"/>
                <a:gd name="T9" fmla="*/ 32 h 81"/>
                <a:gd name="T10" fmla="*/ 12 w 66"/>
                <a:gd name="T11" fmla="*/ 0 h 8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6" h="81">
                  <a:moveTo>
                    <a:pt x="29" y="0"/>
                  </a:moveTo>
                  <a:cubicBezTo>
                    <a:pt x="0" y="10"/>
                    <a:pt x="20" y="38"/>
                    <a:pt x="25" y="60"/>
                  </a:cubicBezTo>
                  <a:cubicBezTo>
                    <a:pt x="26" y="65"/>
                    <a:pt x="26" y="72"/>
                    <a:pt x="29" y="76"/>
                  </a:cubicBezTo>
                  <a:cubicBezTo>
                    <a:pt x="32" y="79"/>
                    <a:pt x="37" y="79"/>
                    <a:pt x="41" y="80"/>
                  </a:cubicBezTo>
                  <a:cubicBezTo>
                    <a:pt x="46" y="79"/>
                    <a:pt x="55" y="81"/>
                    <a:pt x="57" y="76"/>
                  </a:cubicBezTo>
                  <a:cubicBezTo>
                    <a:pt x="66" y="53"/>
                    <a:pt x="45" y="16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8" name="Freeform 58"/>
            <p:cNvSpPr/>
            <p:nvPr>
              <p:custDataLst>
                <p:tags r:id="rId45"/>
              </p:custDataLst>
            </p:nvPr>
          </p:nvSpPr>
          <p:spPr bwMode="invGray">
            <a:xfrm>
              <a:off x="3988" y="3100"/>
              <a:ext cx="111" cy="183"/>
            </a:xfrm>
            <a:custGeom>
              <a:gdLst>
                <a:gd name="T0" fmla="*/ 41 w 148"/>
                <a:gd name="T1" fmla="*/ 0 h 244"/>
                <a:gd name="T2" fmla="*/ 26 w 148"/>
                <a:gd name="T3" fmla="*/ 35 h 244"/>
                <a:gd name="T4" fmla="*/ 15 w 148"/>
                <a:gd name="T5" fmla="*/ 39 h 244"/>
                <a:gd name="T6" fmla="*/ 5 w 148"/>
                <a:gd name="T7" fmla="*/ 46 h 244"/>
                <a:gd name="T8" fmla="*/ 17 w 148"/>
                <a:gd name="T9" fmla="*/ 80 h 244"/>
                <a:gd name="T10" fmla="*/ 22 w 148"/>
                <a:gd name="T11" fmla="*/ 95 h 244"/>
                <a:gd name="T12" fmla="*/ 26 w 148"/>
                <a:gd name="T13" fmla="*/ 100 h 244"/>
                <a:gd name="T14" fmla="*/ 35 w 148"/>
                <a:gd name="T15" fmla="*/ 103 h 244"/>
                <a:gd name="T16" fmla="*/ 41 w 148"/>
                <a:gd name="T17" fmla="*/ 83 h 244"/>
                <a:gd name="T18" fmla="*/ 53 w 148"/>
                <a:gd name="T19" fmla="*/ 71 h 244"/>
                <a:gd name="T20" fmla="*/ 47 w 148"/>
                <a:gd name="T21" fmla="*/ 29 h 244"/>
                <a:gd name="T22" fmla="*/ 59 w 148"/>
                <a:gd name="T23" fmla="*/ 20 h 244"/>
                <a:gd name="T24" fmla="*/ 47 w 148"/>
                <a:gd name="T25" fmla="*/ 8 h 244"/>
                <a:gd name="T26" fmla="*/ 41 w 148"/>
                <a:gd name="T27" fmla="*/ 0 h 24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148" h="244">
                  <a:moveTo>
                    <a:pt x="96" y="0"/>
                  </a:moveTo>
                  <a:cubicBezTo>
                    <a:pt x="86" y="29"/>
                    <a:pt x="70" y="55"/>
                    <a:pt x="60" y="84"/>
                  </a:cubicBezTo>
                  <a:cubicBezTo>
                    <a:pt x="57" y="92"/>
                    <a:pt x="43" y="87"/>
                    <a:pt x="36" y="92"/>
                  </a:cubicBezTo>
                  <a:cubicBezTo>
                    <a:pt x="28" y="97"/>
                    <a:pt x="12" y="108"/>
                    <a:pt x="12" y="108"/>
                  </a:cubicBezTo>
                  <a:cubicBezTo>
                    <a:pt x="0" y="144"/>
                    <a:pt x="30" y="158"/>
                    <a:pt x="40" y="188"/>
                  </a:cubicBezTo>
                  <a:cubicBezTo>
                    <a:pt x="44" y="200"/>
                    <a:pt x="45" y="213"/>
                    <a:pt x="52" y="224"/>
                  </a:cubicBezTo>
                  <a:cubicBezTo>
                    <a:pt x="55" y="228"/>
                    <a:pt x="56" y="233"/>
                    <a:pt x="60" y="236"/>
                  </a:cubicBezTo>
                  <a:cubicBezTo>
                    <a:pt x="67" y="240"/>
                    <a:pt x="84" y="244"/>
                    <a:pt x="84" y="244"/>
                  </a:cubicBezTo>
                  <a:cubicBezTo>
                    <a:pt x="111" y="235"/>
                    <a:pt x="103" y="218"/>
                    <a:pt x="96" y="196"/>
                  </a:cubicBezTo>
                  <a:cubicBezTo>
                    <a:pt x="100" y="183"/>
                    <a:pt x="124" y="168"/>
                    <a:pt x="124" y="168"/>
                  </a:cubicBezTo>
                  <a:cubicBezTo>
                    <a:pt x="148" y="132"/>
                    <a:pt x="123" y="101"/>
                    <a:pt x="112" y="68"/>
                  </a:cubicBezTo>
                  <a:cubicBezTo>
                    <a:pt x="140" y="59"/>
                    <a:pt x="133" y="68"/>
                    <a:pt x="140" y="48"/>
                  </a:cubicBezTo>
                  <a:cubicBezTo>
                    <a:pt x="136" y="35"/>
                    <a:pt x="112" y="20"/>
                    <a:pt x="112" y="20"/>
                  </a:cubicBezTo>
                  <a:cubicBezTo>
                    <a:pt x="102" y="5"/>
                    <a:pt x="107" y="11"/>
                    <a:pt x="9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9" name="Freeform 59"/>
            <p:cNvSpPr/>
            <p:nvPr>
              <p:custDataLst>
                <p:tags r:id="rId46"/>
              </p:custDataLst>
            </p:nvPr>
          </p:nvSpPr>
          <p:spPr bwMode="invGray">
            <a:xfrm>
              <a:off x="3894" y="3043"/>
              <a:ext cx="72" cy="137"/>
            </a:xfrm>
            <a:custGeom>
              <a:gdLst>
                <a:gd name="T0" fmla="*/ 20 w 96"/>
                <a:gd name="T1" fmla="*/ 1 h 183"/>
                <a:gd name="T2" fmla="*/ 22 w 96"/>
                <a:gd name="T3" fmla="*/ 14 h 183"/>
                <a:gd name="T4" fmla="*/ 26 w 96"/>
                <a:gd name="T5" fmla="*/ 25 h 183"/>
                <a:gd name="T6" fmla="*/ 26 w 96"/>
                <a:gd name="T7" fmla="*/ 39 h 183"/>
                <a:gd name="T8" fmla="*/ 29 w 96"/>
                <a:gd name="T9" fmla="*/ 44 h 183"/>
                <a:gd name="T10" fmla="*/ 30 w 96"/>
                <a:gd name="T11" fmla="*/ 52 h 183"/>
                <a:gd name="T12" fmla="*/ 24 w 96"/>
                <a:gd name="T13" fmla="*/ 39 h 183"/>
                <a:gd name="T14" fmla="*/ 15 w 96"/>
                <a:gd name="T15" fmla="*/ 32 h 183"/>
                <a:gd name="T16" fmla="*/ 2 w 96"/>
                <a:gd name="T17" fmla="*/ 34 h 183"/>
                <a:gd name="T18" fmla="*/ 4 w 96"/>
                <a:gd name="T19" fmla="*/ 43 h 183"/>
                <a:gd name="T20" fmla="*/ 17 w 96"/>
                <a:gd name="T21" fmla="*/ 48 h 183"/>
                <a:gd name="T22" fmla="*/ 24 w 96"/>
                <a:gd name="T23" fmla="*/ 57 h 183"/>
                <a:gd name="T24" fmla="*/ 30 w 96"/>
                <a:gd name="T25" fmla="*/ 57 h 183"/>
                <a:gd name="T26" fmla="*/ 33 w 96"/>
                <a:gd name="T27" fmla="*/ 63 h 183"/>
                <a:gd name="T28" fmla="*/ 41 w 96"/>
                <a:gd name="T29" fmla="*/ 75 h 183"/>
                <a:gd name="T30" fmla="*/ 35 w 96"/>
                <a:gd name="T31" fmla="*/ 52 h 183"/>
                <a:gd name="T32" fmla="*/ 34 w 96"/>
                <a:gd name="T33" fmla="*/ 39 h 183"/>
                <a:gd name="T34" fmla="*/ 30 w 96"/>
                <a:gd name="T35" fmla="*/ 26 h 183"/>
                <a:gd name="T36" fmla="*/ 26 w 96"/>
                <a:gd name="T37" fmla="*/ 17 h 183"/>
                <a:gd name="T38" fmla="*/ 24 w 96"/>
                <a:gd name="T39" fmla="*/ 8 h 183"/>
                <a:gd name="T40" fmla="*/ 20 w 96"/>
                <a:gd name="T41" fmla="*/ 1 h 18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96" h="183">
                  <a:moveTo>
                    <a:pt x="48" y="2"/>
                  </a:moveTo>
                  <a:cubicBezTo>
                    <a:pt x="47" y="4"/>
                    <a:pt x="49" y="25"/>
                    <a:pt x="51" y="35"/>
                  </a:cubicBezTo>
                  <a:cubicBezTo>
                    <a:pt x="53" y="45"/>
                    <a:pt x="58" y="53"/>
                    <a:pt x="60" y="62"/>
                  </a:cubicBezTo>
                  <a:cubicBezTo>
                    <a:pt x="62" y="71"/>
                    <a:pt x="61" y="85"/>
                    <a:pt x="62" y="92"/>
                  </a:cubicBezTo>
                  <a:cubicBezTo>
                    <a:pt x="63" y="99"/>
                    <a:pt x="67" y="99"/>
                    <a:pt x="68" y="105"/>
                  </a:cubicBezTo>
                  <a:cubicBezTo>
                    <a:pt x="69" y="111"/>
                    <a:pt x="73" y="128"/>
                    <a:pt x="71" y="126"/>
                  </a:cubicBezTo>
                  <a:cubicBezTo>
                    <a:pt x="69" y="124"/>
                    <a:pt x="63" y="101"/>
                    <a:pt x="57" y="93"/>
                  </a:cubicBezTo>
                  <a:cubicBezTo>
                    <a:pt x="51" y="85"/>
                    <a:pt x="44" y="80"/>
                    <a:pt x="35" y="78"/>
                  </a:cubicBezTo>
                  <a:cubicBezTo>
                    <a:pt x="26" y="76"/>
                    <a:pt x="10" y="79"/>
                    <a:pt x="5" y="83"/>
                  </a:cubicBezTo>
                  <a:cubicBezTo>
                    <a:pt x="0" y="87"/>
                    <a:pt x="2" y="97"/>
                    <a:pt x="8" y="102"/>
                  </a:cubicBezTo>
                  <a:cubicBezTo>
                    <a:pt x="14" y="107"/>
                    <a:pt x="33" y="109"/>
                    <a:pt x="41" y="114"/>
                  </a:cubicBezTo>
                  <a:cubicBezTo>
                    <a:pt x="49" y="119"/>
                    <a:pt x="52" y="132"/>
                    <a:pt x="57" y="135"/>
                  </a:cubicBezTo>
                  <a:cubicBezTo>
                    <a:pt x="62" y="138"/>
                    <a:pt x="68" y="133"/>
                    <a:pt x="71" y="135"/>
                  </a:cubicBezTo>
                  <a:cubicBezTo>
                    <a:pt x="74" y="137"/>
                    <a:pt x="74" y="143"/>
                    <a:pt x="78" y="150"/>
                  </a:cubicBezTo>
                  <a:cubicBezTo>
                    <a:pt x="82" y="157"/>
                    <a:pt x="96" y="183"/>
                    <a:pt x="96" y="179"/>
                  </a:cubicBezTo>
                  <a:cubicBezTo>
                    <a:pt x="96" y="175"/>
                    <a:pt x="84" y="140"/>
                    <a:pt x="81" y="126"/>
                  </a:cubicBezTo>
                  <a:cubicBezTo>
                    <a:pt x="78" y="112"/>
                    <a:pt x="82" y="104"/>
                    <a:pt x="80" y="93"/>
                  </a:cubicBezTo>
                  <a:cubicBezTo>
                    <a:pt x="78" y="82"/>
                    <a:pt x="74" y="72"/>
                    <a:pt x="71" y="63"/>
                  </a:cubicBezTo>
                  <a:cubicBezTo>
                    <a:pt x="68" y="54"/>
                    <a:pt x="65" y="48"/>
                    <a:pt x="63" y="41"/>
                  </a:cubicBezTo>
                  <a:cubicBezTo>
                    <a:pt x="61" y="34"/>
                    <a:pt x="59" y="26"/>
                    <a:pt x="57" y="20"/>
                  </a:cubicBezTo>
                  <a:cubicBezTo>
                    <a:pt x="55" y="14"/>
                    <a:pt x="49" y="0"/>
                    <a:pt x="48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0" name="Freeform 60"/>
            <p:cNvSpPr/>
            <p:nvPr>
              <p:custDataLst>
                <p:tags r:id="rId47"/>
              </p:custDataLst>
            </p:nvPr>
          </p:nvSpPr>
          <p:spPr bwMode="invGray">
            <a:xfrm>
              <a:off x="3943" y="3153"/>
              <a:ext cx="40" cy="131"/>
            </a:xfrm>
            <a:custGeom>
              <a:gdLst>
                <a:gd name="T0" fmla="*/ 2 w 54"/>
                <a:gd name="T1" fmla="*/ 0 h 175"/>
                <a:gd name="T2" fmla="*/ 0 w 54"/>
                <a:gd name="T3" fmla="*/ 10 h 175"/>
                <a:gd name="T4" fmla="*/ 4 w 54"/>
                <a:gd name="T5" fmla="*/ 22 h 175"/>
                <a:gd name="T6" fmla="*/ 7 w 54"/>
                <a:gd name="T7" fmla="*/ 39 h 175"/>
                <a:gd name="T8" fmla="*/ 14 w 54"/>
                <a:gd name="T9" fmla="*/ 55 h 175"/>
                <a:gd name="T10" fmla="*/ 22 w 54"/>
                <a:gd name="T11" fmla="*/ 73 h 175"/>
                <a:gd name="T12" fmla="*/ 16 w 54"/>
                <a:gd name="T13" fmla="*/ 48 h 175"/>
                <a:gd name="T14" fmla="*/ 14 w 54"/>
                <a:gd name="T15" fmla="*/ 39 h 175"/>
                <a:gd name="T16" fmla="*/ 12 w 54"/>
                <a:gd name="T17" fmla="*/ 25 h 175"/>
                <a:gd name="T18" fmla="*/ 10 w 54"/>
                <a:gd name="T19" fmla="*/ 19 h 175"/>
                <a:gd name="T20" fmla="*/ 7 w 54"/>
                <a:gd name="T21" fmla="*/ 16 h 175"/>
                <a:gd name="T22" fmla="*/ 2 w 54"/>
                <a:gd name="T23" fmla="*/ 0 h 17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4" h="175">
                  <a:moveTo>
                    <a:pt x="6" y="0"/>
                  </a:moveTo>
                  <a:lnTo>
                    <a:pt x="0" y="25"/>
                  </a:lnTo>
                  <a:cubicBezTo>
                    <a:pt x="3" y="48"/>
                    <a:pt x="3" y="40"/>
                    <a:pt x="9" y="54"/>
                  </a:cubicBezTo>
                  <a:cubicBezTo>
                    <a:pt x="10" y="66"/>
                    <a:pt x="12" y="83"/>
                    <a:pt x="18" y="94"/>
                  </a:cubicBezTo>
                  <a:cubicBezTo>
                    <a:pt x="21" y="109"/>
                    <a:pt x="25" y="117"/>
                    <a:pt x="34" y="129"/>
                  </a:cubicBezTo>
                  <a:cubicBezTo>
                    <a:pt x="35" y="143"/>
                    <a:pt x="35" y="171"/>
                    <a:pt x="54" y="175"/>
                  </a:cubicBezTo>
                  <a:cubicBezTo>
                    <a:pt x="52" y="133"/>
                    <a:pt x="53" y="141"/>
                    <a:pt x="40" y="115"/>
                  </a:cubicBezTo>
                  <a:cubicBezTo>
                    <a:pt x="39" y="108"/>
                    <a:pt x="37" y="100"/>
                    <a:pt x="34" y="93"/>
                  </a:cubicBezTo>
                  <a:cubicBezTo>
                    <a:pt x="33" y="82"/>
                    <a:pt x="30" y="72"/>
                    <a:pt x="28" y="61"/>
                  </a:cubicBezTo>
                  <a:cubicBezTo>
                    <a:pt x="28" y="58"/>
                    <a:pt x="28" y="50"/>
                    <a:pt x="25" y="46"/>
                  </a:cubicBezTo>
                  <a:cubicBezTo>
                    <a:pt x="22" y="43"/>
                    <a:pt x="16" y="37"/>
                    <a:pt x="16" y="37"/>
                  </a:cubicBezTo>
                  <a:cubicBezTo>
                    <a:pt x="14" y="25"/>
                    <a:pt x="13" y="9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1" name="Freeform 61"/>
            <p:cNvSpPr/>
            <p:nvPr>
              <p:custDataLst>
                <p:tags r:id="rId48"/>
              </p:custDataLst>
            </p:nvPr>
          </p:nvSpPr>
          <p:spPr bwMode="invGray">
            <a:xfrm>
              <a:off x="3988" y="3290"/>
              <a:ext cx="65" cy="54"/>
            </a:xfrm>
            <a:custGeom>
              <a:gdLst>
                <a:gd name="T0" fmla="*/ 2 w 86"/>
                <a:gd name="T1" fmla="*/ 0 h 73"/>
                <a:gd name="T2" fmla="*/ 4 w 86"/>
                <a:gd name="T3" fmla="*/ 13 h 73"/>
                <a:gd name="T4" fmla="*/ 10 w 86"/>
                <a:gd name="T5" fmla="*/ 18 h 73"/>
                <a:gd name="T6" fmla="*/ 20 w 86"/>
                <a:gd name="T7" fmla="*/ 20 h 73"/>
                <a:gd name="T8" fmla="*/ 27 w 86"/>
                <a:gd name="T9" fmla="*/ 23 h 73"/>
                <a:gd name="T10" fmla="*/ 32 w 86"/>
                <a:gd name="T11" fmla="*/ 27 h 73"/>
                <a:gd name="T12" fmla="*/ 37 w 86"/>
                <a:gd name="T13" fmla="*/ 28 h 73"/>
                <a:gd name="T14" fmla="*/ 31 w 86"/>
                <a:gd name="T15" fmla="*/ 16 h 73"/>
                <a:gd name="T16" fmla="*/ 27 w 86"/>
                <a:gd name="T17" fmla="*/ 9 h 73"/>
                <a:gd name="T18" fmla="*/ 15 w 86"/>
                <a:gd name="T19" fmla="*/ 10 h 73"/>
                <a:gd name="T20" fmla="*/ 11 w 86"/>
                <a:gd name="T21" fmla="*/ 7 h 73"/>
                <a:gd name="T22" fmla="*/ 3 w 86"/>
                <a:gd name="T23" fmla="*/ 0 h 73"/>
                <a:gd name="T24" fmla="*/ 2 w 86"/>
                <a:gd name="T25" fmla="*/ 0 h 7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86" h="73">
                  <a:moveTo>
                    <a:pt x="2" y="0"/>
                  </a:moveTo>
                  <a:cubicBezTo>
                    <a:pt x="3" y="17"/>
                    <a:pt x="0" y="23"/>
                    <a:pt x="8" y="34"/>
                  </a:cubicBezTo>
                  <a:cubicBezTo>
                    <a:pt x="10" y="43"/>
                    <a:pt x="14" y="42"/>
                    <a:pt x="23" y="43"/>
                  </a:cubicBezTo>
                  <a:cubicBezTo>
                    <a:pt x="30" y="47"/>
                    <a:pt x="40" y="48"/>
                    <a:pt x="48" y="49"/>
                  </a:cubicBezTo>
                  <a:cubicBezTo>
                    <a:pt x="53" y="51"/>
                    <a:pt x="57" y="54"/>
                    <a:pt x="62" y="57"/>
                  </a:cubicBezTo>
                  <a:cubicBezTo>
                    <a:pt x="66" y="62"/>
                    <a:pt x="68" y="64"/>
                    <a:pt x="74" y="66"/>
                  </a:cubicBezTo>
                  <a:cubicBezTo>
                    <a:pt x="78" y="72"/>
                    <a:pt x="79" y="73"/>
                    <a:pt x="86" y="69"/>
                  </a:cubicBezTo>
                  <a:cubicBezTo>
                    <a:pt x="83" y="53"/>
                    <a:pt x="80" y="52"/>
                    <a:pt x="72" y="39"/>
                  </a:cubicBezTo>
                  <a:cubicBezTo>
                    <a:pt x="68" y="34"/>
                    <a:pt x="63" y="22"/>
                    <a:pt x="63" y="22"/>
                  </a:cubicBezTo>
                  <a:cubicBezTo>
                    <a:pt x="52" y="26"/>
                    <a:pt x="48" y="26"/>
                    <a:pt x="36" y="24"/>
                  </a:cubicBezTo>
                  <a:cubicBezTo>
                    <a:pt x="24" y="15"/>
                    <a:pt x="43" y="29"/>
                    <a:pt x="24" y="19"/>
                  </a:cubicBezTo>
                  <a:cubicBezTo>
                    <a:pt x="15" y="15"/>
                    <a:pt x="16" y="2"/>
                    <a:pt x="6" y="0"/>
                  </a:cubicBezTo>
                  <a:cubicBezTo>
                    <a:pt x="1" y="4"/>
                    <a:pt x="2" y="5"/>
                    <a:pt x="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2" name="Freeform 62"/>
            <p:cNvSpPr/>
            <p:nvPr>
              <p:custDataLst>
                <p:tags r:id="rId49"/>
              </p:custDataLst>
            </p:nvPr>
          </p:nvSpPr>
          <p:spPr bwMode="invGray">
            <a:xfrm>
              <a:off x="4092" y="3195"/>
              <a:ext cx="83" cy="117"/>
            </a:xfrm>
            <a:custGeom>
              <a:gdLst>
                <a:gd name="T0" fmla="*/ 41 w 111"/>
                <a:gd name="T1" fmla="*/ 0 h 156"/>
                <a:gd name="T2" fmla="*/ 31 w 111"/>
                <a:gd name="T3" fmla="*/ 5 h 156"/>
                <a:gd name="T4" fmla="*/ 10 w 111"/>
                <a:gd name="T5" fmla="*/ 6 h 156"/>
                <a:gd name="T6" fmla="*/ 5 w 111"/>
                <a:gd name="T7" fmla="*/ 14 h 156"/>
                <a:gd name="T8" fmla="*/ 4 w 111"/>
                <a:gd name="T9" fmla="*/ 26 h 156"/>
                <a:gd name="T10" fmla="*/ 5 w 111"/>
                <a:gd name="T11" fmla="*/ 32 h 156"/>
                <a:gd name="T12" fmla="*/ 1 w 111"/>
                <a:gd name="T13" fmla="*/ 38 h 156"/>
                <a:gd name="T14" fmla="*/ 5 w 111"/>
                <a:gd name="T15" fmla="*/ 47 h 156"/>
                <a:gd name="T16" fmla="*/ 10 w 111"/>
                <a:gd name="T17" fmla="*/ 53 h 156"/>
                <a:gd name="T18" fmla="*/ 6 w 111"/>
                <a:gd name="T19" fmla="*/ 61 h 156"/>
                <a:gd name="T20" fmla="*/ 10 w 111"/>
                <a:gd name="T21" fmla="*/ 66 h 156"/>
                <a:gd name="T22" fmla="*/ 17 w 111"/>
                <a:gd name="T23" fmla="*/ 61 h 156"/>
                <a:gd name="T24" fmla="*/ 21 w 111"/>
                <a:gd name="T25" fmla="*/ 40 h 156"/>
                <a:gd name="T26" fmla="*/ 23 w 111"/>
                <a:gd name="T27" fmla="*/ 53 h 156"/>
                <a:gd name="T28" fmla="*/ 28 w 111"/>
                <a:gd name="T29" fmla="*/ 62 h 156"/>
                <a:gd name="T30" fmla="*/ 25 w 111"/>
                <a:gd name="T31" fmla="*/ 47 h 156"/>
                <a:gd name="T32" fmla="*/ 30 w 111"/>
                <a:gd name="T33" fmla="*/ 31 h 156"/>
                <a:gd name="T34" fmla="*/ 29 w 111"/>
                <a:gd name="T35" fmla="*/ 22 h 156"/>
                <a:gd name="T36" fmla="*/ 22 w 111"/>
                <a:gd name="T37" fmla="*/ 26 h 156"/>
                <a:gd name="T38" fmla="*/ 14 w 111"/>
                <a:gd name="T39" fmla="*/ 23 h 156"/>
                <a:gd name="T40" fmla="*/ 17 w 111"/>
                <a:gd name="T41" fmla="*/ 15 h 156"/>
                <a:gd name="T42" fmla="*/ 25 w 111"/>
                <a:gd name="T43" fmla="*/ 15 h 156"/>
                <a:gd name="T44" fmla="*/ 32 w 111"/>
                <a:gd name="T45" fmla="*/ 17 h 156"/>
                <a:gd name="T46" fmla="*/ 41 w 111"/>
                <a:gd name="T47" fmla="*/ 13 h 156"/>
                <a:gd name="T48" fmla="*/ 46 w 111"/>
                <a:gd name="T49" fmla="*/ 6 h 156"/>
                <a:gd name="T50" fmla="*/ 41 w 111"/>
                <a:gd name="T51" fmla="*/ 0 h 15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110" h="156">
                  <a:moveTo>
                    <a:pt x="98" y="0"/>
                  </a:moveTo>
                  <a:cubicBezTo>
                    <a:pt x="75" y="2"/>
                    <a:pt x="87" y="8"/>
                    <a:pt x="75" y="10"/>
                  </a:cubicBezTo>
                  <a:cubicBezTo>
                    <a:pt x="72" y="10"/>
                    <a:pt x="25" y="3"/>
                    <a:pt x="23" y="15"/>
                  </a:cubicBezTo>
                  <a:cubicBezTo>
                    <a:pt x="25" y="26"/>
                    <a:pt x="23" y="27"/>
                    <a:pt x="14" y="33"/>
                  </a:cubicBezTo>
                  <a:cubicBezTo>
                    <a:pt x="15" y="43"/>
                    <a:pt x="20" y="54"/>
                    <a:pt x="11" y="61"/>
                  </a:cubicBezTo>
                  <a:cubicBezTo>
                    <a:pt x="8" y="68"/>
                    <a:pt x="10" y="69"/>
                    <a:pt x="14" y="75"/>
                  </a:cubicBezTo>
                  <a:cubicBezTo>
                    <a:pt x="16" y="84"/>
                    <a:pt x="12" y="86"/>
                    <a:pt x="3" y="88"/>
                  </a:cubicBezTo>
                  <a:cubicBezTo>
                    <a:pt x="1" y="99"/>
                    <a:pt x="0" y="106"/>
                    <a:pt x="14" y="109"/>
                  </a:cubicBezTo>
                  <a:cubicBezTo>
                    <a:pt x="21" y="112"/>
                    <a:pt x="20" y="118"/>
                    <a:pt x="23" y="124"/>
                  </a:cubicBezTo>
                  <a:cubicBezTo>
                    <a:pt x="25" y="133"/>
                    <a:pt x="23" y="139"/>
                    <a:pt x="15" y="144"/>
                  </a:cubicBezTo>
                  <a:cubicBezTo>
                    <a:pt x="17" y="150"/>
                    <a:pt x="18" y="153"/>
                    <a:pt x="24" y="156"/>
                  </a:cubicBezTo>
                  <a:cubicBezTo>
                    <a:pt x="31" y="154"/>
                    <a:pt x="36" y="148"/>
                    <a:pt x="42" y="144"/>
                  </a:cubicBezTo>
                  <a:cubicBezTo>
                    <a:pt x="41" y="128"/>
                    <a:pt x="33" y="103"/>
                    <a:pt x="50" y="93"/>
                  </a:cubicBezTo>
                  <a:cubicBezTo>
                    <a:pt x="52" y="105"/>
                    <a:pt x="46" y="116"/>
                    <a:pt x="56" y="126"/>
                  </a:cubicBezTo>
                  <a:cubicBezTo>
                    <a:pt x="57" y="134"/>
                    <a:pt x="58" y="141"/>
                    <a:pt x="65" y="145"/>
                  </a:cubicBezTo>
                  <a:cubicBezTo>
                    <a:pt x="70" y="134"/>
                    <a:pt x="64" y="123"/>
                    <a:pt x="62" y="112"/>
                  </a:cubicBezTo>
                  <a:cubicBezTo>
                    <a:pt x="65" y="97"/>
                    <a:pt x="55" y="81"/>
                    <a:pt x="72" y="73"/>
                  </a:cubicBezTo>
                  <a:cubicBezTo>
                    <a:pt x="79" y="64"/>
                    <a:pt x="75" y="59"/>
                    <a:pt x="69" y="51"/>
                  </a:cubicBezTo>
                  <a:cubicBezTo>
                    <a:pt x="61" y="52"/>
                    <a:pt x="61" y="56"/>
                    <a:pt x="54" y="60"/>
                  </a:cubicBezTo>
                  <a:cubicBezTo>
                    <a:pt x="37" y="57"/>
                    <a:pt x="43" y="60"/>
                    <a:pt x="35" y="54"/>
                  </a:cubicBezTo>
                  <a:cubicBezTo>
                    <a:pt x="31" y="45"/>
                    <a:pt x="28" y="39"/>
                    <a:pt x="41" y="36"/>
                  </a:cubicBezTo>
                  <a:cubicBezTo>
                    <a:pt x="49" y="32"/>
                    <a:pt x="53" y="33"/>
                    <a:pt x="62" y="34"/>
                  </a:cubicBezTo>
                  <a:cubicBezTo>
                    <a:pt x="67" y="36"/>
                    <a:pt x="73" y="36"/>
                    <a:pt x="78" y="39"/>
                  </a:cubicBezTo>
                  <a:cubicBezTo>
                    <a:pt x="85" y="36"/>
                    <a:pt x="90" y="31"/>
                    <a:pt x="98" y="30"/>
                  </a:cubicBezTo>
                  <a:cubicBezTo>
                    <a:pt x="104" y="26"/>
                    <a:pt x="107" y="19"/>
                    <a:pt x="111" y="13"/>
                  </a:cubicBezTo>
                  <a:cubicBezTo>
                    <a:pt x="107" y="8"/>
                    <a:pt x="102" y="4"/>
                    <a:pt x="9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3" name="Freeform 63"/>
            <p:cNvSpPr/>
            <p:nvPr>
              <p:custDataLst>
                <p:tags r:id="rId50"/>
              </p:custDataLst>
            </p:nvPr>
          </p:nvSpPr>
          <p:spPr bwMode="invGray">
            <a:xfrm>
              <a:off x="4064" y="2777"/>
              <a:ext cx="22" cy="71"/>
            </a:xfrm>
            <a:custGeom>
              <a:gdLst>
                <a:gd name="T0" fmla="*/ 5 w 30"/>
                <a:gd name="T1" fmla="*/ 0 h 94"/>
                <a:gd name="T2" fmla="*/ 0 w 30"/>
                <a:gd name="T3" fmla="*/ 7 h 94"/>
                <a:gd name="T4" fmla="*/ 2 w 30"/>
                <a:gd name="T5" fmla="*/ 16 h 94"/>
                <a:gd name="T6" fmla="*/ 1 w 30"/>
                <a:gd name="T7" fmla="*/ 26 h 94"/>
                <a:gd name="T8" fmla="*/ 7 w 30"/>
                <a:gd name="T9" fmla="*/ 41 h 94"/>
                <a:gd name="T10" fmla="*/ 12 w 30"/>
                <a:gd name="T11" fmla="*/ 36 h 94"/>
                <a:gd name="T12" fmla="*/ 9 w 30"/>
                <a:gd name="T13" fmla="*/ 26 h 94"/>
                <a:gd name="T14" fmla="*/ 5 w 30"/>
                <a:gd name="T15" fmla="*/ 0 h 9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0" h="94">
                  <a:moveTo>
                    <a:pt x="12" y="0"/>
                  </a:moveTo>
                  <a:cubicBezTo>
                    <a:pt x="9" y="6"/>
                    <a:pt x="4" y="11"/>
                    <a:pt x="0" y="16"/>
                  </a:cubicBezTo>
                  <a:cubicBezTo>
                    <a:pt x="1" y="23"/>
                    <a:pt x="3" y="30"/>
                    <a:pt x="6" y="37"/>
                  </a:cubicBezTo>
                  <a:cubicBezTo>
                    <a:pt x="3" y="45"/>
                    <a:pt x="4" y="53"/>
                    <a:pt x="1" y="61"/>
                  </a:cubicBezTo>
                  <a:cubicBezTo>
                    <a:pt x="3" y="81"/>
                    <a:pt x="2" y="83"/>
                    <a:pt x="16" y="94"/>
                  </a:cubicBezTo>
                  <a:cubicBezTo>
                    <a:pt x="24" y="92"/>
                    <a:pt x="27" y="90"/>
                    <a:pt x="30" y="82"/>
                  </a:cubicBezTo>
                  <a:cubicBezTo>
                    <a:pt x="28" y="73"/>
                    <a:pt x="26" y="69"/>
                    <a:pt x="22" y="61"/>
                  </a:cubicBezTo>
                  <a:cubicBezTo>
                    <a:pt x="19" y="40"/>
                    <a:pt x="18" y="20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4" name="Freeform 64"/>
            <p:cNvSpPr/>
            <p:nvPr>
              <p:custDataLst>
                <p:tags r:id="rId51"/>
              </p:custDataLst>
            </p:nvPr>
          </p:nvSpPr>
          <p:spPr bwMode="invGray">
            <a:xfrm>
              <a:off x="4078" y="2896"/>
              <a:ext cx="61" cy="118"/>
            </a:xfrm>
            <a:custGeom>
              <a:gdLst>
                <a:gd name="T0" fmla="*/ 5 w 81"/>
                <a:gd name="T1" fmla="*/ 1 h 158"/>
                <a:gd name="T2" fmla="*/ 0 w 81"/>
                <a:gd name="T3" fmla="*/ 8 h 158"/>
                <a:gd name="T4" fmla="*/ 4 w 81"/>
                <a:gd name="T5" fmla="*/ 21 h 158"/>
                <a:gd name="T6" fmla="*/ 3 w 81"/>
                <a:gd name="T7" fmla="*/ 45 h 158"/>
                <a:gd name="T8" fmla="*/ 8 w 81"/>
                <a:gd name="T9" fmla="*/ 43 h 158"/>
                <a:gd name="T10" fmla="*/ 8 w 81"/>
                <a:gd name="T11" fmla="*/ 48 h 158"/>
                <a:gd name="T12" fmla="*/ 13 w 81"/>
                <a:gd name="T13" fmla="*/ 51 h 158"/>
                <a:gd name="T14" fmla="*/ 17 w 81"/>
                <a:gd name="T15" fmla="*/ 58 h 158"/>
                <a:gd name="T16" fmla="*/ 20 w 81"/>
                <a:gd name="T17" fmla="*/ 54 h 158"/>
                <a:gd name="T18" fmla="*/ 28 w 81"/>
                <a:gd name="T19" fmla="*/ 56 h 158"/>
                <a:gd name="T20" fmla="*/ 26 w 81"/>
                <a:gd name="T21" fmla="*/ 45 h 158"/>
                <a:gd name="T22" fmla="*/ 20 w 81"/>
                <a:gd name="T23" fmla="*/ 43 h 158"/>
                <a:gd name="T24" fmla="*/ 17 w 81"/>
                <a:gd name="T25" fmla="*/ 38 h 158"/>
                <a:gd name="T26" fmla="*/ 14 w 81"/>
                <a:gd name="T27" fmla="*/ 31 h 158"/>
                <a:gd name="T28" fmla="*/ 17 w 81"/>
                <a:gd name="T29" fmla="*/ 22 h 158"/>
                <a:gd name="T30" fmla="*/ 15 w 81"/>
                <a:gd name="T31" fmla="*/ 14 h 158"/>
                <a:gd name="T32" fmla="*/ 18 w 81"/>
                <a:gd name="T33" fmla="*/ 8 h 158"/>
                <a:gd name="T34" fmla="*/ 13 w 81"/>
                <a:gd name="T35" fmla="*/ 1 h 158"/>
                <a:gd name="T36" fmla="*/ 8 w 81"/>
                <a:gd name="T37" fmla="*/ 3 h 158"/>
                <a:gd name="T38" fmla="*/ 5 w 81"/>
                <a:gd name="T39" fmla="*/ 1 h 15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81" h="158">
                  <a:moveTo>
                    <a:pt x="12" y="2"/>
                  </a:moveTo>
                  <a:cubicBezTo>
                    <a:pt x="8" y="8"/>
                    <a:pt x="3" y="13"/>
                    <a:pt x="0" y="20"/>
                  </a:cubicBezTo>
                  <a:cubicBezTo>
                    <a:pt x="5" y="31"/>
                    <a:pt x="6" y="35"/>
                    <a:pt x="8" y="49"/>
                  </a:cubicBezTo>
                  <a:cubicBezTo>
                    <a:pt x="7" y="69"/>
                    <a:pt x="4" y="87"/>
                    <a:pt x="6" y="107"/>
                  </a:cubicBezTo>
                  <a:cubicBezTo>
                    <a:pt x="8" y="106"/>
                    <a:pt x="14" y="101"/>
                    <a:pt x="17" y="103"/>
                  </a:cubicBezTo>
                  <a:cubicBezTo>
                    <a:pt x="20" y="105"/>
                    <a:pt x="17" y="112"/>
                    <a:pt x="20" y="115"/>
                  </a:cubicBezTo>
                  <a:cubicBezTo>
                    <a:pt x="22" y="118"/>
                    <a:pt x="29" y="122"/>
                    <a:pt x="29" y="122"/>
                  </a:cubicBezTo>
                  <a:cubicBezTo>
                    <a:pt x="29" y="133"/>
                    <a:pt x="27" y="158"/>
                    <a:pt x="38" y="140"/>
                  </a:cubicBezTo>
                  <a:cubicBezTo>
                    <a:pt x="39" y="133"/>
                    <a:pt x="41" y="131"/>
                    <a:pt x="48" y="128"/>
                  </a:cubicBezTo>
                  <a:cubicBezTo>
                    <a:pt x="55" y="130"/>
                    <a:pt x="59" y="133"/>
                    <a:pt x="65" y="134"/>
                  </a:cubicBezTo>
                  <a:cubicBezTo>
                    <a:pt x="81" y="131"/>
                    <a:pt x="76" y="112"/>
                    <a:pt x="63" y="109"/>
                  </a:cubicBezTo>
                  <a:cubicBezTo>
                    <a:pt x="58" y="107"/>
                    <a:pt x="53" y="106"/>
                    <a:pt x="48" y="104"/>
                  </a:cubicBezTo>
                  <a:cubicBezTo>
                    <a:pt x="45" y="100"/>
                    <a:pt x="42" y="95"/>
                    <a:pt x="39" y="91"/>
                  </a:cubicBezTo>
                  <a:cubicBezTo>
                    <a:pt x="38" y="85"/>
                    <a:pt x="36" y="79"/>
                    <a:pt x="33" y="73"/>
                  </a:cubicBezTo>
                  <a:cubicBezTo>
                    <a:pt x="31" y="64"/>
                    <a:pt x="33" y="58"/>
                    <a:pt x="41" y="53"/>
                  </a:cubicBezTo>
                  <a:cubicBezTo>
                    <a:pt x="48" y="44"/>
                    <a:pt x="47" y="38"/>
                    <a:pt x="35" y="35"/>
                  </a:cubicBezTo>
                  <a:cubicBezTo>
                    <a:pt x="36" y="28"/>
                    <a:pt x="39" y="26"/>
                    <a:pt x="42" y="20"/>
                  </a:cubicBezTo>
                  <a:cubicBezTo>
                    <a:pt x="41" y="13"/>
                    <a:pt x="35" y="8"/>
                    <a:pt x="29" y="4"/>
                  </a:cubicBezTo>
                  <a:cubicBezTo>
                    <a:pt x="25" y="9"/>
                    <a:pt x="23" y="13"/>
                    <a:pt x="18" y="7"/>
                  </a:cubicBezTo>
                  <a:cubicBezTo>
                    <a:pt x="17" y="0"/>
                    <a:pt x="19" y="2"/>
                    <a:pt x="12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5" name="Freeform 65"/>
            <p:cNvSpPr/>
            <p:nvPr>
              <p:custDataLst>
                <p:tags r:id="rId52"/>
              </p:custDataLst>
            </p:nvPr>
          </p:nvSpPr>
          <p:spPr bwMode="invGray">
            <a:xfrm>
              <a:off x="4121" y="3052"/>
              <a:ext cx="64" cy="79"/>
            </a:xfrm>
            <a:custGeom>
              <a:gdLst>
                <a:gd name="T0" fmla="*/ 22 w 85"/>
                <a:gd name="T1" fmla="*/ 0 h 105"/>
                <a:gd name="T2" fmla="*/ 19 w 85"/>
                <a:gd name="T3" fmla="*/ 8 h 105"/>
                <a:gd name="T4" fmla="*/ 14 w 85"/>
                <a:gd name="T5" fmla="*/ 13 h 105"/>
                <a:gd name="T6" fmla="*/ 7 w 85"/>
                <a:gd name="T7" fmla="*/ 15 h 105"/>
                <a:gd name="T8" fmla="*/ 4 w 85"/>
                <a:gd name="T9" fmla="*/ 20 h 105"/>
                <a:gd name="T10" fmla="*/ 2 w 85"/>
                <a:gd name="T11" fmla="*/ 32 h 105"/>
                <a:gd name="T12" fmla="*/ 6 w 85"/>
                <a:gd name="T13" fmla="*/ 30 h 105"/>
                <a:gd name="T14" fmla="*/ 11 w 85"/>
                <a:gd name="T15" fmla="*/ 26 h 105"/>
                <a:gd name="T16" fmla="*/ 15 w 85"/>
                <a:gd name="T17" fmla="*/ 29 h 105"/>
                <a:gd name="T18" fmla="*/ 25 w 85"/>
                <a:gd name="T19" fmla="*/ 42 h 105"/>
                <a:gd name="T20" fmla="*/ 30 w 85"/>
                <a:gd name="T21" fmla="*/ 31 h 105"/>
                <a:gd name="T22" fmla="*/ 36 w 85"/>
                <a:gd name="T23" fmla="*/ 29 h 105"/>
                <a:gd name="T24" fmla="*/ 32 w 85"/>
                <a:gd name="T25" fmla="*/ 17 h 105"/>
                <a:gd name="T26" fmla="*/ 22 w 85"/>
                <a:gd name="T27" fmla="*/ 0 h 10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5" h="105">
                  <a:moveTo>
                    <a:pt x="52" y="0"/>
                  </a:moveTo>
                  <a:cubicBezTo>
                    <a:pt x="50" y="6"/>
                    <a:pt x="47" y="12"/>
                    <a:pt x="44" y="18"/>
                  </a:cubicBezTo>
                  <a:cubicBezTo>
                    <a:pt x="43" y="28"/>
                    <a:pt x="42" y="28"/>
                    <a:pt x="32" y="30"/>
                  </a:cubicBezTo>
                  <a:cubicBezTo>
                    <a:pt x="27" y="33"/>
                    <a:pt x="21" y="33"/>
                    <a:pt x="16" y="35"/>
                  </a:cubicBezTo>
                  <a:cubicBezTo>
                    <a:pt x="13" y="39"/>
                    <a:pt x="11" y="44"/>
                    <a:pt x="8" y="48"/>
                  </a:cubicBezTo>
                  <a:cubicBezTo>
                    <a:pt x="4" y="66"/>
                    <a:pt x="0" y="42"/>
                    <a:pt x="4" y="74"/>
                  </a:cubicBezTo>
                  <a:cubicBezTo>
                    <a:pt x="7" y="73"/>
                    <a:pt x="10" y="73"/>
                    <a:pt x="13" y="71"/>
                  </a:cubicBezTo>
                  <a:cubicBezTo>
                    <a:pt x="19" y="67"/>
                    <a:pt x="17" y="64"/>
                    <a:pt x="25" y="62"/>
                  </a:cubicBezTo>
                  <a:cubicBezTo>
                    <a:pt x="32" y="59"/>
                    <a:pt x="31" y="64"/>
                    <a:pt x="34" y="69"/>
                  </a:cubicBezTo>
                  <a:cubicBezTo>
                    <a:pt x="37" y="82"/>
                    <a:pt x="44" y="96"/>
                    <a:pt x="58" y="99"/>
                  </a:cubicBezTo>
                  <a:cubicBezTo>
                    <a:pt x="70" y="105"/>
                    <a:pt x="60" y="78"/>
                    <a:pt x="71" y="72"/>
                  </a:cubicBezTo>
                  <a:cubicBezTo>
                    <a:pt x="78" y="74"/>
                    <a:pt x="80" y="74"/>
                    <a:pt x="85" y="68"/>
                  </a:cubicBezTo>
                  <a:cubicBezTo>
                    <a:pt x="82" y="56"/>
                    <a:pt x="80" y="49"/>
                    <a:pt x="74" y="39"/>
                  </a:cubicBezTo>
                  <a:cubicBezTo>
                    <a:pt x="73" y="6"/>
                    <a:pt x="80" y="6"/>
                    <a:pt x="5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6" name="Freeform 66"/>
            <p:cNvSpPr/>
            <p:nvPr>
              <p:custDataLst>
                <p:tags r:id="rId53"/>
              </p:custDataLst>
            </p:nvPr>
          </p:nvSpPr>
          <p:spPr bwMode="invGray">
            <a:xfrm>
              <a:off x="4197" y="3193"/>
              <a:ext cx="29" cy="49"/>
            </a:xfrm>
            <a:custGeom>
              <a:gdLst>
                <a:gd name="T0" fmla="*/ 3 w 38"/>
                <a:gd name="T1" fmla="*/ 11 h 66"/>
                <a:gd name="T2" fmla="*/ 11 w 38"/>
                <a:gd name="T3" fmla="*/ 27 h 66"/>
                <a:gd name="T4" fmla="*/ 14 w 38"/>
                <a:gd name="T5" fmla="*/ 22 h 66"/>
                <a:gd name="T6" fmla="*/ 17 w 38"/>
                <a:gd name="T7" fmla="*/ 16 h 66"/>
                <a:gd name="T8" fmla="*/ 14 w 38"/>
                <a:gd name="T9" fmla="*/ 10 h 66"/>
                <a:gd name="T10" fmla="*/ 8 w 38"/>
                <a:gd name="T11" fmla="*/ 5 h 66"/>
                <a:gd name="T12" fmla="*/ 5 w 38"/>
                <a:gd name="T13" fmla="*/ 1 h 66"/>
                <a:gd name="T14" fmla="*/ 2 w 38"/>
                <a:gd name="T15" fmla="*/ 5 h 66"/>
                <a:gd name="T16" fmla="*/ 3 w 38"/>
                <a:gd name="T17" fmla="*/ 11 h 6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8" h="66">
                  <a:moveTo>
                    <a:pt x="6" y="27"/>
                  </a:moveTo>
                  <a:cubicBezTo>
                    <a:pt x="8" y="52"/>
                    <a:pt x="5" y="58"/>
                    <a:pt x="26" y="66"/>
                  </a:cubicBezTo>
                  <a:cubicBezTo>
                    <a:pt x="36" y="63"/>
                    <a:pt x="33" y="61"/>
                    <a:pt x="30" y="52"/>
                  </a:cubicBezTo>
                  <a:cubicBezTo>
                    <a:pt x="28" y="41"/>
                    <a:pt x="34" y="49"/>
                    <a:pt x="38" y="40"/>
                  </a:cubicBezTo>
                  <a:cubicBezTo>
                    <a:pt x="34" y="35"/>
                    <a:pt x="33" y="30"/>
                    <a:pt x="30" y="25"/>
                  </a:cubicBezTo>
                  <a:cubicBezTo>
                    <a:pt x="29" y="14"/>
                    <a:pt x="30" y="0"/>
                    <a:pt x="20" y="13"/>
                  </a:cubicBezTo>
                  <a:cubicBezTo>
                    <a:pt x="14" y="9"/>
                    <a:pt x="12" y="8"/>
                    <a:pt x="11" y="1"/>
                  </a:cubicBezTo>
                  <a:cubicBezTo>
                    <a:pt x="5" y="4"/>
                    <a:pt x="3" y="5"/>
                    <a:pt x="2" y="12"/>
                  </a:cubicBezTo>
                  <a:cubicBezTo>
                    <a:pt x="3" y="25"/>
                    <a:pt x="0" y="21"/>
                    <a:pt x="6" y="2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7" name="Freeform 67"/>
            <p:cNvSpPr/>
            <p:nvPr>
              <p:custDataLst>
                <p:tags r:id="rId54"/>
              </p:custDataLst>
            </p:nvPr>
          </p:nvSpPr>
          <p:spPr bwMode="invGray">
            <a:xfrm>
              <a:off x="4181" y="3275"/>
              <a:ext cx="18" cy="17"/>
            </a:xfrm>
            <a:custGeom>
              <a:gdLst>
                <a:gd name="T0" fmla="*/ 0 w 24"/>
                <a:gd name="T1" fmla="*/ 0 h 23"/>
                <a:gd name="T2" fmla="*/ 3 w 24"/>
                <a:gd name="T3" fmla="*/ 10 h 23"/>
                <a:gd name="T4" fmla="*/ 11 w 24"/>
                <a:gd name="T5" fmla="*/ 4 h 23"/>
                <a:gd name="T6" fmla="*/ 0 w 24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4" h="23">
                  <a:moveTo>
                    <a:pt x="0" y="0"/>
                  </a:moveTo>
                  <a:cubicBezTo>
                    <a:pt x="1" y="8"/>
                    <a:pt x="3" y="16"/>
                    <a:pt x="6" y="23"/>
                  </a:cubicBezTo>
                  <a:cubicBezTo>
                    <a:pt x="19" y="20"/>
                    <a:pt x="19" y="22"/>
                    <a:pt x="24" y="11"/>
                  </a:cubicBezTo>
                  <a:cubicBezTo>
                    <a:pt x="20" y="0"/>
                    <a:pt x="4" y="8"/>
                    <a:pt x="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8" name="Freeform 68"/>
            <p:cNvSpPr/>
            <p:nvPr>
              <p:custDataLst>
                <p:tags r:id="rId55"/>
              </p:custDataLst>
            </p:nvPr>
          </p:nvSpPr>
          <p:spPr bwMode="invGray">
            <a:xfrm>
              <a:off x="4208" y="3265"/>
              <a:ext cx="45" cy="37"/>
            </a:xfrm>
            <a:custGeom>
              <a:gdLst>
                <a:gd name="T0" fmla="*/ 4 w 60"/>
                <a:gd name="T1" fmla="*/ 0 h 49"/>
                <a:gd name="T2" fmla="*/ 0 w 60"/>
                <a:gd name="T3" fmla="*/ 8 h 49"/>
                <a:gd name="T4" fmla="*/ 12 w 60"/>
                <a:gd name="T5" fmla="*/ 14 h 49"/>
                <a:gd name="T6" fmla="*/ 18 w 60"/>
                <a:gd name="T7" fmla="*/ 20 h 49"/>
                <a:gd name="T8" fmla="*/ 26 w 60"/>
                <a:gd name="T9" fmla="*/ 18 h 49"/>
                <a:gd name="T10" fmla="*/ 21 w 60"/>
                <a:gd name="T11" fmla="*/ 11 h 49"/>
                <a:gd name="T12" fmla="*/ 12 w 60"/>
                <a:gd name="T13" fmla="*/ 2 h 49"/>
                <a:gd name="T14" fmla="*/ 8 w 60"/>
                <a:gd name="T15" fmla="*/ 7 h 49"/>
                <a:gd name="T16" fmla="*/ 4 w 60"/>
                <a:gd name="T17" fmla="*/ 0 h 4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60" h="49">
                  <a:moveTo>
                    <a:pt x="9" y="0"/>
                  </a:moveTo>
                  <a:cubicBezTo>
                    <a:pt x="8" y="7"/>
                    <a:pt x="0" y="18"/>
                    <a:pt x="0" y="18"/>
                  </a:cubicBezTo>
                  <a:cubicBezTo>
                    <a:pt x="2" y="36"/>
                    <a:pt x="9" y="31"/>
                    <a:pt x="28" y="33"/>
                  </a:cubicBezTo>
                  <a:cubicBezTo>
                    <a:pt x="33" y="40"/>
                    <a:pt x="33" y="44"/>
                    <a:pt x="42" y="46"/>
                  </a:cubicBezTo>
                  <a:cubicBezTo>
                    <a:pt x="49" y="49"/>
                    <a:pt x="56" y="49"/>
                    <a:pt x="60" y="42"/>
                  </a:cubicBezTo>
                  <a:cubicBezTo>
                    <a:pt x="58" y="32"/>
                    <a:pt x="59" y="26"/>
                    <a:pt x="49" y="24"/>
                  </a:cubicBezTo>
                  <a:cubicBezTo>
                    <a:pt x="47" y="12"/>
                    <a:pt x="41" y="5"/>
                    <a:pt x="28" y="3"/>
                  </a:cubicBezTo>
                  <a:cubicBezTo>
                    <a:pt x="23" y="10"/>
                    <a:pt x="30" y="23"/>
                    <a:pt x="19" y="16"/>
                  </a:cubicBezTo>
                  <a:cubicBezTo>
                    <a:pt x="17" y="6"/>
                    <a:pt x="20" y="0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9" name="Freeform 69"/>
            <p:cNvSpPr/>
            <p:nvPr>
              <p:custDataLst>
                <p:tags r:id="rId56"/>
              </p:custDataLst>
            </p:nvPr>
          </p:nvSpPr>
          <p:spPr bwMode="invGray">
            <a:xfrm>
              <a:off x="4277" y="3335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0" name="Freeform 70"/>
            <p:cNvSpPr/>
            <p:nvPr>
              <p:custDataLst>
                <p:tags r:id="rId57"/>
              </p:custDataLst>
            </p:nvPr>
          </p:nvSpPr>
          <p:spPr bwMode="invGray">
            <a:xfrm>
              <a:off x="4544" y="3293"/>
              <a:ext cx="46" cy="47"/>
            </a:xfrm>
            <a:custGeom>
              <a:gdLst>
                <a:gd name="T0" fmla="*/ 3 w 61"/>
                <a:gd name="T1" fmla="*/ 0 h 63"/>
                <a:gd name="T2" fmla="*/ 0 w 61"/>
                <a:gd name="T3" fmla="*/ 5 h 63"/>
                <a:gd name="T4" fmla="*/ 11 w 61"/>
                <a:gd name="T5" fmla="*/ 14 h 63"/>
                <a:gd name="T6" fmla="*/ 15 w 61"/>
                <a:gd name="T7" fmla="*/ 22 h 63"/>
                <a:gd name="T8" fmla="*/ 20 w 61"/>
                <a:gd name="T9" fmla="*/ 26 h 63"/>
                <a:gd name="T10" fmla="*/ 26 w 61"/>
                <a:gd name="T11" fmla="*/ 23 h 63"/>
                <a:gd name="T12" fmla="*/ 14 w 61"/>
                <a:gd name="T13" fmla="*/ 7 h 63"/>
                <a:gd name="T14" fmla="*/ 3 w 61"/>
                <a:gd name="T15" fmla="*/ 0 h 6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1" h="62">
                  <a:moveTo>
                    <a:pt x="7" y="0"/>
                  </a:moveTo>
                  <a:cubicBezTo>
                    <a:pt x="6" y="6"/>
                    <a:pt x="3" y="9"/>
                    <a:pt x="0" y="14"/>
                  </a:cubicBezTo>
                  <a:cubicBezTo>
                    <a:pt x="7" y="23"/>
                    <a:pt x="13" y="31"/>
                    <a:pt x="24" y="35"/>
                  </a:cubicBezTo>
                  <a:cubicBezTo>
                    <a:pt x="27" y="42"/>
                    <a:pt x="31" y="48"/>
                    <a:pt x="36" y="54"/>
                  </a:cubicBezTo>
                  <a:cubicBezTo>
                    <a:pt x="37" y="61"/>
                    <a:pt x="40" y="59"/>
                    <a:pt x="46" y="63"/>
                  </a:cubicBezTo>
                  <a:cubicBezTo>
                    <a:pt x="54" y="62"/>
                    <a:pt x="56" y="62"/>
                    <a:pt x="61" y="56"/>
                  </a:cubicBezTo>
                  <a:cubicBezTo>
                    <a:pt x="59" y="46"/>
                    <a:pt x="42" y="23"/>
                    <a:pt x="33" y="17"/>
                  </a:cubicBezTo>
                  <a:cubicBezTo>
                    <a:pt x="23" y="10"/>
                    <a:pt x="14" y="9"/>
                    <a:pt x="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1" name="Freeform 71"/>
            <p:cNvSpPr/>
            <p:nvPr>
              <p:custDataLst>
                <p:tags r:id="rId58"/>
              </p:custDataLst>
            </p:nvPr>
          </p:nvSpPr>
          <p:spPr bwMode="invGray">
            <a:xfrm>
              <a:off x="4147" y="3352"/>
              <a:ext cx="46" cy="50"/>
            </a:xfrm>
            <a:custGeom>
              <a:gdLst>
                <a:gd name="T0" fmla="*/ 12 w 61"/>
                <a:gd name="T1" fmla="*/ 3 h 67"/>
                <a:gd name="T2" fmla="*/ 13 w 61"/>
                <a:gd name="T3" fmla="*/ 14 h 67"/>
                <a:gd name="T4" fmla="*/ 7 w 61"/>
                <a:gd name="T5" fmla="*/ 18 h 67"/>
                <a:gd name="T6" fmla="*/ 10 w 61"/>
                <a:gd name="T7" fmla="*/ 28 h 67"/>
                <a:gd name="T8" fmla="*/ 20 w 61"/>
                <a:gd name="T9" fmla="*/ 24 h 67"/>
                <a:gd name="T10" fmla="*/ 26 w 61"/>
                <a:gd name="T11" fmla="*/ 19 h 67"/>
                <a:gd name="T12" fmla="*/ 22 w 61"/>
                <a:gd name="T13" fmla="*/ 12 h 67"/>
                <a:gd name="T14" fmla="*/ 24 w 61"/>
                <a:gd name="T15" fmla="*/ 5 h 67"/>
                <a:gd name="T16" fmla="*/ 23 w 61"/>
                <a:gd name="T17" fmla="*/ 1 h 67"/>
                <a:gd name="T18" fmla="*/ 20 w 61"/>
                <a:gd name="T19" fmla="*/ 1 h 67"/>
                <a:gd name="T20" fmla="*/ 22 w 61"/>
                <a:gd name="T21" fmla="*/ 2 h 67"/>
                <a:gd name="T22" fmla="*/ 21 w 61"/>
                <a:gd name="T23" fmla="*/ 7 h 67"/>
                <a:gd name="T24" fmla="*/ 18 w 61"/>
                <a:gd name="T25" fmla="*/ 10 h 67"/>
                <a:gd name="T26" fmla="*/ 12 w 61"/>
                <a:gd name="T27" fmla="*/ 3 h 6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1" h="67">
                  <a:moveTo>
                    <a:pt x="28" y="7"/>
                  </a:moveTo>
                  <a:cubicBezTo>
                    <a:pt x="17" y="15"/>
                    <a:pt x="24" y="25"/>
                    <a:pt x="30" y="34"/>
                  </a:cubicBezTo>
                  <a:cubicBezTo>
                    <a:pt x="27" y="44"/>
                    <a:pt x="26" y="44"/>
                    <a:pt x="16" y="43"/>
                  </a:cubicBezTo>
                  <a:cubicBezTo>
                    <a:pt x="0" y="46"/>
                    <a:pt x="13" y="63"/>
                    <a:pt x="22" y="67"/>
                  </a:cubicBezTo>
                  <a:cubicBezTo>
                    <a:pt x="31" y="65"/>
                    <a:pt x="39" y="60"/>
                    <a:pt x="48" y="58"/>
                  </a:cubicBezTo>
                  <a:cubicBezTo>
                    <a:pt x="51" y="52"/>
                    <a:pt x="54" y="50"/>
                    <a:pt x="60" y="47"/>
                  </a:cubicBezTo>
                  <a:cubicBezTo>
                    <a:pt x="61" y="40"/>
                    <a:pt x="51" y="28"/>
                    <a:pt x="51" y="28"/>
                  </a:cubicBezTo>
                  <a:cubicBezTo>
                    <a:pt x="52" y="22"/>
                    <a:pt x="55" y="19"/>
                    <a:pt x="57" y="14"/>
                  </a:cubicBezTo>
                  <a:cubicBezTo>
                    <a:pt x="56" y="10"/>
                    <a:pt x="58" y="5"/>
                    <a:pt x="55" y="2"/>
                  </a:cubicBezTo>
                  <a:cubicBezTo>
                    <a:pt x="53" y="0"/>
                    <a:pt x="48" y="2"/>
                    <a:pt x="46" y="4"/>
                  </a:cubicBezTo>
                  <a:cubicBezTo>
                    <a:pt x="45" y="5"/>
                    <a:pt x="49" y="5"/>
                    <a:pt x="51" y="5"/>
                  </a:cubicBezTo>
                  <a:cubicBezTo>
                    <a:pt x="57" y="10"/>
                    <a:pt x="52" y="9"/>
                    <a:pt x="49" y="16"/>
                  </a:cubicBezTo>
                  <a:cubicBezTo>
                    <a:pt x="58" y="23"/>
                    <a:pt x="50" y="22"/>
                    <a:pt x="43" y="23"/>
                  </a:cubicBezTo>
                  <a:cubicBezTo>
                    <a:pt x="34" y="22"/>
                    <a:pt x="31" y="16"/>
                    <a:pt x="28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2" name="Freeform 72"/>
            <p:cNvSpPr/>
            <p:nvPr>
              <p:custDataLst>
                <p:tags r:id="rId59"/>
              </p:custDataLst>
            </p:nvPr>
          </p:nvSpPr>
          <p:spPr bwMode="invGray">
            <a:xfrm>
              <a:off x="4098" y="3371"/>
              <a:ext cx="32" cy="27"/>
            </a:xfrm>
            <a:custGeom>
              <a:gdLst>
                <a:gd name="T0" fmla="*/ 9 w 43"/>
                <a:gd name="T1" fmla="*/ 2 h 36"/>
                <a:gd name="T2" fmla="*/ 2 w 43"/>
                <a:gd name="T3" fmla="*/ 3 h 36"/>
                <a:gd name="T4" fmla="*/ 14 w 43"/>
                <a:gd name="T5" fmla="*/ 15 h 36"/>
                <a:gd name="T6" fmla="*/ 17 w 43"/>
                <a:gd name="T7" fmla="*/ 13 h 36"/>
                <a:gd name="T8" fmla="*/ 9 w 43"/>
                <a:gd name="T9" fmla="*/ 2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3" h="36">
                  <a:moveTo>
                    <a:pt x="21" y="3"/>
                  </a:moveTo>
                  <a:cubicBezTo>
                    <a:pt x="14" y="0"/>
                    <a:pt x="12" y="2"/>
                    <a:pt x="6" y="6"/>
                  </a:cubicBezTo>
                  <a:cubicBezTo>
                    <a:pt x="0" y="17"/>
                    <a:pt x="23" y="32"/>
                    <a:pt x="33" y="36"/>
                  </a:cubicBezTo>
                  <a:cubicBezTo>
                    <a:pt x="36" y="35"/>
                    <a:pt x="42" y="34"/>
                    <a:pt x="42" y="30"/>
                  </a:cubicBezTo>
                  <a:cubicBezTo>
                    <a:pt x="43" y="24"/>
                    <a:pt x="27" y="3"/>
                    <a:pt x="21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3" name="Freeform 73"/>
            <p:cNvSpPr/>
            <p:nvPr>
              <p:custDataLst>
                <p:tags r:id="rId60"/>
              </p:custDataLst>
            </p:nvPr>
          </p:nvSpPr>
          <p:spPr bwMode="invGray">
            <a:xfrm>
              <a:off x="4077" y="3342"/>
              <a:ext cx="24" cy="31"/>
            </a:xfrm>
            <a:custGeom>
              <a:gdLst>
                <a:gd name="T0" fmla="*/ 9 w 32"/>
                <a:gd name="T1" fmla="*/ 0 h 41"/>
                <a:gd name="T2" fmla="*/ 0 w 32"/>
                <a:gd name="T3" fmla="*/ 11 h 41"/>
                <a:gd name="T4" fmla="*/ 7 w 32"/>
                <a:gd name="T5" fmla="*/ 11 h 41"/>
                <a:gd name="T6" fmla="*/ 8 w 32"/>
                <a:gd name="T7" fmla="*/ 13 h 41"/>
                <a:gd name="T8" fmla="*/ 7 w 32"/>
                <a:gd name="T9" fmla="*/ 15 h 41"/>
                <a:gd name="T10" fmla="*/ 13 w 32"/>
                <a:gd name="T11" fmla="*/ 9 h 41"/>
                <a:gd name="T12" fmla="*/ 11 w 32"/>
                <a:gd name="T13" fmla="*/ 4 h 41"/>
                <a:gd name="T14" fmla="*/ 9 w 32"/>
                <a:gd name="T15" fmla="*/ 0 h 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2" h="41">
                  <a:moveTo>
                    <a:pt x="21" y="0"/>
                  </a:moveTo>
                  <a:cubicBezTo>
                    <a:pt x="15" y="10"/>
                    <a:pt x="6" y="16"/>
                    <a:pt x="0" y="26"/>
                  </a:cubicBezTo>
                  <a:cubicBezTo>
                    <a:pt x="7" y="27"/>
                    <a:pt x="10" y="27"/>
                    <a:pt x="16" y="24"/>
                  </a:cubicBezTo>
                  <a:cubicBezTo>
                    <a:pt x="17" y="26"/>
                    <a:pt x="19" y="27"/>
                    <a:pt x="19" y="29"/>
                  </a:cubicBezTo>
                  <a:cubicBezTo>
                    <a:pt x="19" y="31"/>
                    <a:pt x="15" y="33"/>
                    <a:pt x="16" y="35"/>
                  </a:cubicBezTo>
                  <a:cubicBezTo>
                    <a:pt x="19" y="41"/>
                    <a:pt x="29" y="23"/>
                    <a:pt x="30" y="21"/>
                  </a:cubicBezTo>
                  <a:cubicBezTo>
                    <a:pt x="32" y="9"/>
                    <a:pt x="26" y="19"/>
                    <a:pt x="24" y="9"/>
                  </a:cubicBezTo>
                  <a:cubicBezTo>
                    <a:pt x="25" y="1"/>
                    <a:pt x="27" y="4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4" name="Freeform 74"/>
            <p:cNvSpPr/>
            <p:nvPr>
              <p:custDataLst>
                <p:tags r:id="rId61"/>
              </p:custDataLst>
            </p:nvPr>
          </p:nvSpPr>
          <p:spPr bwMode="invGray">
            <a:xfrm>
              <a:off x="4111" y="3353"/>
              <a:ext cx="34" cy="24"/>
            </a:xfrm>
            <a:custGeom>
              <a:gdLst>
                <a:gd name="T0" fmla="*/ 9 w 45"/>
                <a:gd name="T1" fmla="*/ 0 h 32"/>
                <a:gd name="T2" fmla="*/ 0 w 45"/>
                <a:gd name="T3" fmla="*/ 3 h 32"/>
                <a:gd name="T4" fmla="*/ 11 w 45"/>
                <a:gd name="T5" fmla="*/ 13 h 32"/>
                <a:gd name="T6" fmla="*/ 20 w 45"/>
                <a:gd name="T7" fmla="*/ 11 h 32"/>
                <a:gd name="T8" fmla="*/ 10 w 45"/>
                <a:gd name="T9" fmla="*/ 5 h 32"/>
                <a:gd name="T10" fmla="*/ 9 w 45"/>
                <a:gd name="T11" fmla="*/ 0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" h="32">
                  <a:moveTo>
                    <a:pt x="21" y="0"/>
                  </a:moveTo>
                  <a:cubicBezTo>
                    <a:pt x="10" y="1"/>
                    <a:pt x="8" y="1"/>
                    <a:pt x="0" y="7"/>
                  </a:cubicBezTo>
                  <a:cubicBezTo>
                    <a:pt x="3" y="20"/>
                    <a:pt x="15" y="29"/>
                    <a:pt x="27" y="31"/>
                  </a:cubicBezTo>
                  <a:cubicBezTo>
                    <a:pt x="36" y="30"/>
                    <a:pt x="41" y="32"/>
                    <a:pt x="45" y="24"/>
                  </a:cubicBezTo>
                  <a:cubicBezTo>
                    <a:pt x="32" y="16"/>
                    <a:pt x="30" y="23"/>
                    <a:pt x="22" y="10"/>
                  </a:cubicBezTo>
                  <a:cubicBezTo>
                    <a:pt x="21" y="2"/>
                    <a:pt x="21" y="5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5" name="Freeform 75"/>
            <p:cNvSpPr/>
            <p:nvPr>
              <p:custDataLst>
                <p:tags r:id="rId62"/>
              </p:custDataLst>
            </p:nvPr>
          </p:nvSpPr>
          <p:spPr bwMode="invGray">
            <a:xfrm>
              <a:off x="4062" y="3021"/>
              <a:ext cx="27" cy="55"/>
            </a:xfrm>
            <a:custGeom>
              <a:gdLst>
                <a:gd name="T0" fmla="*/ 14 w 35"/>
                <a:gd name="T1" fmla="*/ 0 h 74"/>
                <a:gd name="T2" fmla="*/ 9 w 35"/>
                <a:gd name="T3" fmla="*/ 6 h 74"/>
                <a:gd name="T4" fmla="*/ 4 w 35"/>
                <a:gd name="T5" fmla="*/ 15 h 74"/>
                <a:gd name="T6" fmla="*/ 0 w 35"/>
                <a:gd name="T7" fmla="*/ 25 h 74"/>
                <a:gd name="T8" fmla="*/ 4 w 35"/>
                <a:gd name="T9" fmla="*/ 30 h 74"/>
                <a:gd name="T10" fmla="*/ 9 w 35"/>
                <a:gd name="T11" fmla="*/ 25 h 74"/>
                <a:gd name="T12" fmla="*/ 16 w 35"/>
                <a:gd name="T13" fmla="*/ 13 h 74"/>
                <a:gd name="T14" fmla="*/ 14 w 35"/>
                <a:gd name="T15" fmla="*/ 0 h 7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5" h="74">
                  <a:moveTo>
                    <a:pt x="30" y="0"/>
                  </a:moveTo>
                  <a:cubicBezTo>
                    <a:pt x="33" y="8"/>
                    <a:pt x="29" y="14"/>
                    <a:pt x="21" y="15"/>
                  </a:cubicBezTo>
                  <a:cubicBezTo>
                    <a:pt x="19" y="27"/>
                    <a:pt x="24" y="33"/>
                    <a:pt x="9" y="36"/>
                  </a:cubicBezTo>
                  <a:cubicBezTo>
                    <a:pt x="13" y="50"/>
                    <a:pt x="12" y="52"/>
                    <a:pt x="0" y="59"/>
                  </a:cubicBezTo>
                  <a:cubicBezTo>
                    <a:pt x="3" y="64"/>
                    <a:pt x="5" y="69"/>
                    <a:pt x="8" y="74"/>
                  </a:cubicBezTo>
                  <a:cubicBezTo>
                    <a:pt x="15" y="71"/>
                    <a:pt x="16" y="65"/>
                    <a:pt x="20" y="59"/>
                  </a:cubicBezTo>
                  <a:cubicBezTo>
                    <a:pt x="22" y="47"/>
                    <a:pt x="28" y="41"/>
                    <a:pt x="35" y="32"/>
                  </a:cubicBezTo>
                  <a:cubicBezTo>
                    <a:pt x="34" y="26"/>
                    <a:pt x="30" y="8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6" name="Freeform 76"/>
            <p:cNvSpPr/>
            <p:nvPr>
              <p:custDataLst>
                <p:tags r:id="rId63"/>
              </p:custDataLst>
            </p:nvPr>
          </p:nvSpPr>
          <p:spPr bwMode="invGray">
            <a:xfrm>
              <a:off x="4113" y="3012"/>
              <a:ext cx="19" cy="55"/>
            </a:xfrm>
            <a:custGeom>
              <a:gdLst>
                <a:gd name="T0" fmla="*/ 6 w 25"/>
                <a:gd name="T1" fmla="*/ 3 h 73"/>
                <a:gd name="T2" fmla="*/ 2 w 25"/>
                <a:gd name="T3" fmla="*/ 4 h 73"/>
                <a:gd name="T4" fmla="*/ 0 w 25"/>
                <a:gd name="T5" fmla="*/ 10 h 73"/>
                <a:gd name="T6" fmla="*/ 6 w 25"/>
                <a:gd name="T7" fmla="*/ 17 h 73"/>
                <a:gd name="T8" fmla="*/ 11 w 25"/>
                <a:gd name="T9" fmla="*/ 24 h 73"/>
                <a:gd name="T10" fmla="*/ 7 w 25"/>
                <a:gd name="T11" fmla="*/ 8 h 73"/>
                <a:gd name="T12" fmla="*/ 6 w 25"/>
                <a:gd name="T13" fmla="*/ 3 h 7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5" h="73">
                  <a:moveTo>
                    <a:pt x="13" y="7"/>
                  </a:moveTo>
                  <a:cubicBezTo>
                    <a:pt x="9" y="0"/>
                    <a:pt x="7" y="2"/>
                    <a:pt x="4" y="8"/>
                  </a:cubicBezTo>
                  <a:cubicBezTo>
                    <a:pt x="3" y="13"/>
                    <a:pt x="1" y="17"/>
                    <a:pt x="0" y="22"/>
                  </a:cubicBezTo>
                  <a:cubicBezTo>
                    <a:pt x="1" y="35"/>
                    <a:pt x="6" y="33"/>
                    <a:pt x="15" y="41"/>
                  </a:cubicBezTo>
                  <a:cubicBezTo>
                    <a:pt x="16" y="52"/>
                    <a:pt x="15" y="73"/>
                    <a:pt x="25" y="56"/>
                  </a:cubicBezTo>
                  <a:cubicBezTo>
                    <a:pt x="24" y="33"/>
                    <a:pt x="23" y="36"/>
                    <a:pt x="16" y="20"/>
                  </a:cubicBezTo>
                  <a:cubicBezTo>
                    <a:pt x="15" y="11"/>
                    <a:pt x="16" y="15"/>
                    <a:pt x="13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7" name="Freeform 77"/>
            <p:cNvSpPr/>
            <p:nvPr>
              <p:custDataLst>
                <p:tags r:id="rId64"/>
              </p:custDataLst>
            </p:nvPr>
          </p:nvSpPr>
          <p:spPr bwMode="invGray">
            <a:xfrm>
              <a:off x="4135" y="2995"/>
              <a:ext cx="10" cy="25"/>
            </a:xfrm>
            <a:custGeom>
              <a:gdLst>
                <a:gd name="T0" fmla="*/ 4 w 14"/>
                <a:gd name="T1" fmla="*/ 0 h 33"/>
                <a:gd name="T2" fmla="*/ 1 w 14"/>
                <a:gd name="T3" fmla="*/ 5 h 33"/>
                <a:gd name="T4" fmla="*/ 4 w 14"/>
                <a:gd name="T5" fmla="*/ 11 h 33"/>
                <a:gd name="T6" fmla="*/ 4 w 14"/>
                <a:gd name="T7" fmla="*/ 0 h 3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33">
                  <a:moveTo>
                    <a:pt x="11" y="0"/>
                  </a:moveTo>
                  <a:cubicBezTo>
                    <a:pt x="7" y="3"/>
                    <a:pt x="5" y="7"/>
                    <a:pt x="1" y="10"/>
                  </a:cubicBezTo>
                  <a:cubicBezTo>
                    <a:pt x="2" y="18"/>
                    <a:pt x="0" y="33"/>
                    <a:pt x="11" y="25"/>
                  </a:cubicBezTo>
                  <a:cubicBezTo>
                    <a:pt x="14" y="15"/>
                    <a:pt x="5" y="4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8" name="Freeform 78"/>
            <p:cNvSpPr/>
            <p:nvPr>
              <p:custDataLst>
                <p:tags r:id="rId65"/>
              </p:custDataLst>
            </p:nvPr>
          </p:nvSpPr>
          <p:spPr bwMode="invGray">
            <a:xfrm>
              <a:off x="4145" y="3007"/>
              <a:ext cx="21" cy="48"/>
            </a:xfrm>
            <a:custGeom>
              <a:gdLst>
                <a:gd name="T0" fmla="*/ 2 w 28"/>
                <a:gd name="T1" fmla="*/ 0 h 64"/>
                <a:gd name="T2" fmla="*/ 5 w 28"/>
                <a:gd name="T3" fmla="*/ 6 h 64"/>
                <a:gd name="T4" fmla="*/ 8 w 28"/>
                <a:gd name="T5" fmla="*/ 9 h 64"/>
                <a:gd name="T6" fmla="*/ 4 w 28"/>
                <a:gd name="T7" fmla="*/ 17 h 64"/>
                <a:gd name="T8" fmla="*/ 0 w 28"/>
                <a:gd name="T9" fmla="*/ 24 h 64"/>
                <a:gd name="T10" fmla="*/ 5 w 28"/>
                <a:gd name="T11" fmla="*/ 24 h 64"/>
                <a:gd name="T12" fmla="*/ 11 w 28"/>
                <a:gd name="T13" fmla="*/ 11 h 64"/>
                <a:gd name="T14" fmla="*/ 2 w 28"/>
                <a:gd name="T15" fmla="*/ 0 h 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8" h="64">
                  <a:moveTo>
                    <a:pt x="5" y="0"/>
                  </a:moveTo>
                  <a:cubicBezTo>
                    <a:pt x="6" y="5"/>
                    <a:pt x="7" y="10"/>
                    <a:pt x="11" y="14"/>
                  </a:cubicBezTo>
                  <a:cubicBezTo>
                    <a:pt x="14" y="17"/>
                    <a:pt x="20" y="21"/>
                    <a:pt x="20" y="21"/>
                  </a:cubicBezTo>
                  <a:cubicBezTo>
                    <a:pt x="9" y="27"/>
                    <a:pt x="0" y="23"/>
                    <a:pt x="8" y="39"/>
                  </a:cubicBezTo>
                  <a:cubicBezTo>
                    <a:pt x="6" y="47"/>
                    <a:pt x="4" y="50"/>
                    <a:pt x="0" y="56"/>
                  </a:cubicBezTo>
                  <a:cubicBezTo>
                    <a:pt x="4" y="62"/>
                    <a:pt x="7" y="64"/>
                    <a:pt x="11" y="57"/>
                  </a:cubicBezTo>
                  <a:cubicBezTo>
                    <a:pt x="13" y="43"/>
                    <a:pt x="10" y="29"/>
                    <a:pt x="26" y="26"/>
                  </a:cubicBezTo>
                  <a:cubicBezTo>
                    <a:pt x="28" y="15"/>
                    <a:pt x="14" y="4"/>
                    <a:pt x="5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9" name="Freeform 79"/>
            <p:cNvSpPr/>
            <p:nvPr>
              <p:custDataLst>
                <p:tags r:id="rId66"/>
              </p:custDataLst>
            </p:nvPr>
          </p:nvSpPr>
          <p:spPr bwMode="invGray">
            <a:xfrm>
              <a:off x="3876" y="3076"/>
              <a:ext cx="12" cy="27"/>
            </a:xfrm>
            <a:custGeom>
              <a:gdLst>
                <a:gd name="T0" fmla="*/ 6 w 16"/>
                <a:gd name="T1" fmla="*/ 2 h 36"/>
                <a:gd name="T2" fmla="*/ 0 w 16"/>
                <a:gd name="T3" fmla="*/ 3 h 36"/>
                <a:gd name="T4" fmla="*/ 4 w 16"/>
                <a:gd name="T5" fmla="*/ 10 h 36"/>
                <a:gd name="T6" fmla="*/ 6 w 16"/>
                <a:gd name="T7" fmla="*/ 2 h 36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36">
                  <a:moveTo>
                    <a:pt x="14" y="3"/>
                  </a:moveTo>
                  <a:cubicBezTo>
                    <a:pt x="7" y="0"/>
                    <a:pt x="4" y="1"/>
                    <a:pt x="0" y="7"/>
                  </a:cubicBezTo>
                  <a:cubicBezTo>
                    <a:pt x="3" y="14"/>
                    <a:pt x="2" y="17"/>
                    <a:pt x="8" y="22"/>
                  </a:cubicBezTo>
                  <a:cubicBezTo>
                    <a:pt x="16" y="36"/>
                    <a:pt x="11" y="7"/>
                    <a:pt x="14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0" name="Freeform 80"/>
            <p:cNvSpPr/>
            <p:nvPr>
              <p:custDataLst>
                <p:tags r:id="rId67"/>
              </p:custDataLst>
            </p:nvPr>
          </p:nvSpPr>
          <p:spPr bwMode="invGray">
            <a:xfrm>
              <a:off x="3866" y="305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1" name="Freeform 81"/>
            <p:cNvSpPr/>
            <p:nvPr>
              <p:custDataLst>
                <p:tags r:id="rId68"/>
              </p:custDataLst>
            </p:nvPr>
          </p:nvSpPr>
          <p:spPr bwMode="invGray">
            <a:xfrm>
              <a:off x="3862" y="3035"/>
              <a:ext cx="12" cy="14"/>
            </a:xfrm>
            <a:custGeom>
              <a:gdLst>
                <a:gd name="T0" fmla="*/ 5 w 16"/>
                <a:gd name="T1" fmla="*/ 2 h 19"/>
                <a:gd name="T2" fmla="*/ 0 w 16"/>
                <a:gd name="T3" fmla="*/ 4 h 19"/>
                <a:gd name="T4" fmla="*/ 5 w 16"/>
                <a:gd name="T5" fmla="*/ 7 h 19"/>
                <a:gd name="T6" fmla="*/ 5 w 16"/>
                <a:gd name="T7" fmla="*/ 2 h 1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19">
                  <a:moveTo>
                    <a:pt x="10" y="5"/>
                  </a:moveTo>
                  <a:cubicBezTo>
                    <a:pt x="4" y="0"/>
                    <a:pt x="1" y="3"/>
                    <a:pt x="0" y="10"/>
                  </a:cubicBezTo>
                  <a:cubicBezTo>
                    <a:pt x="4" y="15"/>
                    <a:pt x="7" y="16"/>
                    <a:pt x="12" y="19"/>
                  </a:cubicBezTo>
                  <a:cubicBezTo>
                    <a:pt x="16" y="12"/>
                    <a:pt x="14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2" name="Freeform 82"/>
            <p:cNvSpPr/>
            <p:nvPr>
              <p:custDataLst>
                <p:tags r:id="rId69"/>
              </p:custDataLst>
            </p:nvPr>
          </p:nvSpPr>
          <p:spPr bwMode="invGray">
            <a:xfrm>
              <a:off x="3850" y="2995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3" name="Freeform 83"/>
            <p:cNvSpPr/>
            <p:nvPr>
              <p:custDataLst>
                <p:tags r:id="rId70"/>
              </p:custDataLst>
            </p:nvPr>
          </p:nvSpPr>
          <p:spPr bwMode="invGray">
            <a:xfrm>
              <a:off x="3852" y="3020"/>
              <a:ext cx="16" cy="13"/>
            </a:xfrm>
            <a:custGeom>
              <a:gdLst>
                <a:gd name="T0" fmla="*/ 5 w 22"/>
                <a:gd name="T1" fmla="*/ 0 h 18"/>
                <a:gd name="T2" fmla="*/ 7 w 22"/>
                <a:gd name="T3" fmla="*/ 7 h 18"/>
                <a:gd name="T4" fmla="*/ 5 w 22"/>
                <a:gd name="T5" fmla="*/ 2 h 18"/>
                <a:gd name="T6" fmla="*/ 5 w 22"/>
                <a:gd name="T7" fmla="*/ 0 h 1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2" h="18">
                  <a:moveTo>
                    <a:pt x="13" y="0"/>
                  </a:moveTo>
                  <a:cubicBezTo>
                    <a:pt x="0" y="8"/>
                    <a:pt x="9" y="12"/>
                    <a:pt x="19" y="18"/>
                  </a:cubicBezTo>
                  <a:cubicBezTo>
                    <a:pt x="20" y="11"/>
                    <a:pt x="22" y="8"/>
                    <a:pt x="14" y="6"/>
                  </a:cubicBezTo>
                  <a:cubicBezTo>
                    <a:pt x="9" y="3"/>
                    <a:pt x="9" y="5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4" name="Freeform 84"/>
            <p:cNvSpPr/>
            <p:nvPr>
              <p:custDataLst>
                <p:tags r:id="rId71"/>
              </p:custDataLst>
            </p:nvPr>
          </p:nvSpPr>
          <p:spPr bwMode="invGray">
            <a:xfrm>
              <a:off x="4688" y="3643"/>
              <a:ext cx="45" cy="60"/>
            </a:xfrm>
            <a:custGeom>
              <a:gdLst>
                <a:gd name="T0" fmla="*/ 5 w 60"/>
                <a:gd name="T1" fmla="*/ 3 h 81"/>
                <a:gd name="T2" fmla="*/ 2 w 60"/>
                <a:gd name="T3" fmla="*/ 7 h 81"/>
                <a:gd name="T4" fmla="*/ 6 w 60"/>
                <a:gd name="T5" fmla="*/ 16 h 81"/>
                <a:gd name="T6" fmla="*/ 11 w 60"/>
                <a:gd name="T7" fmla="*/ 22 h 81"/>
                <a:gd name="T8" fmla="*/ 17 w 60"/>
                <a:gd name="T9" fmla="*/ 26 h 81"/>
                <a:gd name="T10" fmla="*/ 22 w 60"/>
                <a:gd name="T11" fmla="*/ 33 h 81"/>
                <a:gd name="T12" fmla="*/ 22 w 60"/>
                <a:gd name="T13" fmla="*/ 23 h 81"/>
                <a:gd name="T14" fmla="*/ 18 w 60"/>
                <a:gd name="T15" fmla="*/ 15 h 81"/>
                <a:gd name="T16" fmla="*/ 11 w 60"/>
                <a:gd name="T17" fmla="*/ 7 h 81"/>
                <a:gd name="T18" fmla="*/ 5 w 60"/>
                <a:gd name="T19" fmla="*/ 3 h 8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0" h="81">
                  <a:moveTo>
                    <a:pt x="10" y="7"/>
                  </a:moveTo>
                  <a:cubicBezTo>
                    <a:pt x="0" y="0"/>
                    <a:pt x="0" y="9"/>
                    <a:pt x="3" y="18"/>
                  </a:cubicBezTo>
                  <a:cubicBezTo>
                    <a:pt x="5" y="25"/>
                    <a:pt x="12" y="32"/>
                    <a:pt x="15" y="39"/>
                  </a:cubicBezTo>
                  <a:cubicBezTo>
                    <a:pt x="16" y="51"/>
                    <a:pt x="17" y="51"/>
                    <a:pt x="27" y="54"/>
                  </a:cubicBezTo>
                  <a:cubicBezTo>
                    <a:pt x="31" y="57"/>
                    <a:pt x="36" y="60"/>
                    <a:pt x="40" y="63"/>
                  </a:cubicBezTo>
                  <a:cubicBezTo>
                    <a:pt x="43" y="70"/>
                    <a:pt x="45" y="77"/>
                    <a:pt x="51" y="81"/>
                  </a:cubicBezTo>
                  <a:cubicBezTo>
                    <a:pt x="60" y="75"/>
                    <a:pt x="56" y="66"/>
                    <a:pt x="52" y="57"/>
                  </a:cubicBezTo>
                  <a:cubicBezTo>
                    <a:pt x="51" y="49"/>
                    <a:pt x="50" y="41"/>
                    <a:pt x="43" y="37"/>
                  </a:cubicBezTo>
                  <a:cubicBezTo>
                    <a:pt x="37" y="30"/>
                    <a:pt x="33" y="23"/>
                    <a:pt x="25" y="18"/>
                  </a:cubicBezTo>
                  <a:cubicBezTo>
                    <a:pt x="20" y="12"/>
                    <a:pt x="17" y="9"/>
                    <a:pt x="10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5" name="Freeform 85"/>
            <p:cNvSpPr/>
            <p:nvPr>
              <p:custDataLst>
                <p:tags r:id="rId72"/>
              </p:custDataLst>
            </p:nvPr>
          </p:nvSpPr>
          <p:spPr bwMode="invGray">
            <a:xfrm>
              <a:off x="4919" y="3594"/>
              <a:ext cx="53" cy="46"/>
            </a:xfrm>
            <a:custGeom>
              <a:gdLst>
                <a:gd name="T0" fmla="*/ 12 w 71"/>
                <a:gd name="T1" fmla="*/ 10 h 61"/>
                <a:gd name="T2" fmla="*/ 5 w 71"/>
                <a:gd name="T3" fmla="*/ 14 h 61"/>
                <a:gd name="T4" fmla="*/ 1 w 71"/>
                <a:gd name="T5" fmla="*/ 19 h 61"/>
                <a:gd name="T6" fmla="*/ 5 w 71"/>
                <a:gd name="T7" fmla="*/ 25 h 61"/>
                <a:gd name="T8" fmla="*/ 12 w 71"/>
                <a:gd name="T9" fmla="*/ 19 h 61"/>
                <a:gd name="T10" fmla="*/ 16 w 71"/>
                <a:gd name="T11" fmla="*/ 10 h 61"/>
                <a:gd name="T12" fmla="*/ 23 w 71"/>
                <a:gd name="T13" fmla="*/ 0 h 61"/>
                <a:gd name="T14" fmla="*/ 30 w 71"/>
                <a:gd name="T15" fmla="*/ 5 h 61"/>
                <a:gd name="T16" fmla="*/ 14 w 71"/>
                <a:gd name="T17" fmla="*/ 10 h 61"/>
                <a:gd name="T18" fmla="*/ 12 w 71"/>
                <a:gd name="T19" fmla="*/ 10 h 6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1" h="61">
                  <a:moveTo>
                    <a:pt x="28" y="23"/>
                  </a:moveTo>
                  <a:cubicBezTo>
                    <a:pt x="25" y="33"/>
                    <a:pt x="25" y="33"/>
                    <a:pt x="13" y="32"/>
                  </a:cubicBezTo>
                  <a:cubicBezTo>
                    <a:pt x="2" y="33"/>
                    <a:pt x="3" y="34"/>
                    <a:pt x="1" y="44"/>
                  </a:cubicBezTo>
                  <a:cubicBezTo>
                    <a:pt x="2" y="60"/>
                    <a:pt x="0" y="61"/>
                    <a:pt x="13" y="59"/>
                  </a:cubicBezTo>
                  <a:cubicBezTo>
                    <a:pt x="19" y="54"/>
                    <a:pt x="21" y="48"/>
                    <a:pt x="28" y="44"/>
                  </a:cubicBezTo>
                  <a:cubicBezTo>
                    <a:pt x="30" y="33"/>
                    <a:pt x="28" y="25"/>
                    <a:pt x="40" y="23"/>
                  </a:cubicBezTo>
                  <a:cubicBezTo>
                    <a:pt x="42" y="12"/>
                    <a:pt x="44" y="4"/>
                    <a:pt x="55" y="0"/>
                  </a:cubicBezTo>
                  <a:cubicBezTo>
                    <a:pt x="65" y="2"/>
                    <a:pt x="69" y="1"/>
                    <a:pt x="71" y="11"/>
                  </a:cubicBezTo>
                  <a:cubicBezTo>
                    <a:pt x="63" y="22"/>
                    <a:pt x="48" y="21"/>
                    <a:pt x="35" y="23"/>
                  </a:cubicBezTo>
                  <a:cubicBezTo>
                    <a:pt x="30" y="27"/>
                    <a:pt x="32" y="27"/>
                    <a:pt x="28" y="2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6" name="Freeform 86"/>
            <p:cNvSpPr/>
            <p:nvPr>
              <p:custDataLst>
                <p:tags r:id="rId73"/>
              </p:custDataLst>
            </p:nvPr>
          </p:nvSpPr>
          <p:spPr bwMode="invGray">
            <a:xfrm>
              <a:off x="4759" y="3569"/>
              <a:ext cx="17" cy="23"/>
            </a:xfrm>
            <a:custGeom>
              <a:gdLst>
                <a:gd name="T0" fmla="*/ 4 w 23"/>
                <a:gd name="T1" fmla="*/ 0 h 30"/>
                <a:gd name="T2" fmla="*/ 0 w 23"/>
                <a:gd name="T3" fmla="*/ 6 h 30"/>
                <a:gd name="T4" fmla="*/ 5 w 23"/>
                <a:gd name="T5" fmla="*/ 14 h 30"/>
                <a:gd name="T6" fmla="*/ 4 w 23"/>
                <a:gd name="T7" fmla="*/ 0 h 3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3" h="30">
                  <a:moveTo>
                    <a:pt x="9" y="0"/>
                  </a:moveTo>
                  <a:cubicBezTo>
                    <a:pt x="8" y="7"/>
                    <a:pt x="3" y="8"/>
                    <a:pt x="0" y="14"/>
                  </a:cubicBezTo>
                  <a:cubicBezTo>
                    <a:pt x="3" y="21"/>
                    <a:pt x="8" y="24"/>
                    <a:pt x="12" y="30"/>
                  </a:cubicBezTo>
                  <a:cubicBezTo>
                    <a:pt x="23" y="15"/>
                    <a:pt x="4" y="9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7" name="Freeform 87"/>
            <p:cNvSpPr/>
            <p:nvPr>
              <p:custDataLst>
                <p:tags r:id="rId74"/>
              </p:custDataLst>
            </p:nvPr>
          </p:nvSpPr>
          <p:spPr bwMode="invGray">
            <a:xfrm>
              <a:off x="4751" y="3547"/>
              <a:ext cx="20" cy="17"/>
            </a:xfrm>
            <a:custGeom>
              <a:gdLst>
                <a:gd name="T0" fmla="*/ 9 w 26"/>
                <a:gd name="T1" fmla="*/ 0 h 23"/>
                <a:gd name="T2" fmla="*/ 0 w 26"/>
                <a:gd name="T3" fmla="*/ 5 h 23"/>
                <a:gd name="T4" fmla="*/ 9 w 26"/>
                <a:gd name="T5" fmla="*/ 8 h 23"/>
                <a:gd name="T6" fmla="*/ 9 w 26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3">
                  <a:moveTo>
                    <a:pt x="19" y="0"/>
                  </a:moveTo>
                  <a:cubicBezTo>
                    <a:pt x="17" y="12"/>
                    <a:pt x="10" y="11"/>
                    <a:pt x="0" y="14"/>
                  </a:cubicBezTo>
                  <a:cubicBezTo>
                    <a:pt x="5" y="23"/>
                    <a:pt x="11" y="22"/>
                    <a:pt x="21" y="20"/>
                  </a:cubicBezTo>
                  <a:cubicBezTo>
                    <a:pt x="26" y="12"/>
                    <a:pt x="23" y="7"/>
                    <a:pt x="1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8" name="Freeform 88"/>
            <p:cNvSpPr/>
            <p:nvPr>
              <p:custDataLst>
                <p:tags r:id="rId75"/>
              </p:custDataLst>
            </p:nvPr>
          </p:nvSpPr>
          <p:spPr bwMode="invGray">
            <a:xfrm>
              <a:off x="4598" y="3353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9" name="Freeform 89"/>
            <p:cNvSpPr/>
            <p:nvPr>
              <p:custDataLst>
                <p:tags r:id="rId76"/>
              </p:custDataLst>
            </p:nvPr>
          </p:nvSpPr>
          <p:spPr bwMode="invGray">
            <a:xfrm>
              <a:off x="4632" y="3396"/>
              <a:ext cx="26" cy="33"/>
            </a:xfrm>
            <a:custGeom>
              <a:gdLst>
                <a:gd name="T0" fmla="*/ 14 w 34"/>
                <a:gd name="T1" fmla="*/ 0 h 44"/>
                <a:gd name="T2" fmla="*/ 5 w 34"/>
                <a:gd name="T3" fmla="*/ 4 h 44"/>
                <a:gd name="T4" fmla="*/ 6 w 34"/>
                <a:gd name="T5" fmla="*/ 14 h 44"/>
                <a:gd name="T6" fmla="*/ 11 w 34"/>
                <a:gd name="T7" fmla="*/ 15 h 44"/>
                <a:gd name="T8" fmla="*/ 14 w 3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44">
                  <a:moveTo>
                    <a:pt x="30" y="0"/>
                  </a:moveTo>
                  <a:cubicBezTo>
                    <a:pt x="34" y="10"/>
                    <a:pt x="18" y="7"/>
                    <a:pt x="10" y="9"/>
                  </a:cubicBezTo>
                  <a:cubicBezTo>
                    <a:pt x="0" y="16"/>
                    <a:pt x="9" y="24"/>
                    <a:pt x="14" y="32"/>
                  </a:cubicBezTo>
                  <a:cubicBezTo>
                    <a:pt x="16" y="44"/>
                    <a:pt x="17" y="41"/>
                    <a:pt x="26" y="36"/>
                  </a:cubicBezTo>
                  <a:cubicBezTo>
                    <a:pt x="34" y="25"/>
                    <a:pt x="31" y="14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0" name="Freeform 90"/>
            <p:cNvSpPr/>
            <p:nvPr>
              <p:custDataLst>
                <p:tags r:id="rId77"/>
              </p:custDataLst>
            </p:nvPr>
          </p:nvSpPr>
          <p:spPr bwMode="invGray">
            <a:xfrm>
              <a:off x="4659" y="3459"/>
              <a:ext cx="28" cy="28"/>
            </a:xfrm>
            <a:custGeom>
              <a:gdLst>
                <a:gd name="T0" fmla="*/ 13 w 38"/>
                <a:gd name="T1" fmla="*/ 2 h 37"/>
                <a:gd name="T2" fmla="*/ 4 w 38"/>
                <a:gd name="T3" fmla="*/ 2 h 37"/>
                <a:gd name="T4" fmla="*/ 5 w 38"/>
                <a:gd name="T5" fmla="*/ 11 h 37"/>
                <a:gd name="T6" fmla="*/ 10 w 38"/>
                <a:gd name="T7" fmla="*/ 13 h 37"/>
                <a:gd name="T8" fmla="*/ 13 w 38"/>
                <a:gd name="T9" fmla="*/ 2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7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9" y="17"/>
                    <a:pt x="14" y="25"/>
                  </a:cubicBezTo>
                  <a:cubicBezTo>
                    <a:pt x="16" y="37"/>
                    <a:pt x="17" y="34"/>
                    <a:pt x="26" y="29"/>
                  </a:cubicBezTo>
                  <a:cubicBezTo>
                    <a:pt x="34" y="18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1" name="Freeform 91"/>
            <p:cNvSpPr/>
            <p:nvPr>
              <p:custDataLst>
                <p:tags r:id="rId78"/>
              </p:custDataLst>
            </p:nvPr>
          </p:nvSpPr>
          <p:spPr bwMode="invGray">
            <a:xfrm>
              <a:off x="4693" y="3449"/>
              <a:ext cx="28" cy="26"/>
            </a:xfrm>
            <a:custGeom>
              <a:gdLst>
                <a:gd name="T0" fmla="*/ 13 w 38"/>
                <a:gd name="T1" fmla="*/ 2 h 34"/>
                <a:gd name="T2" fmla="*/ 4 w 38"/>
                <a:gd name="T3" fmla="*/ 2 h 34"/>
                <a:gd name="T4" fmla="*/ 7 w 38"/>
                <a:gd name="T5" fmla="*/ 10 h 34"/>
                <a:gd name="T6" fmla="*/ 11 w 38"/>
                <a:gd name="T7" fmla="*/ 10 h 34"/>
                <a:gd name="T8" fmla="*/ 13 w 38"/>
                <a:gd name="T9" fmla="*/ 2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4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11" y="14"/>
                    <a:pt x="16" y="22"/>
                  </a:cubicBezTo>
                  <a:cubicBezTo>
                    <a:pt x="18" y="34"/>
                    <a:pt x="18" y="27"/>
                    <a:pt x="27" y="22"/>
                  </a:cubicBezTo>
                  <a:cubicBezTo>
                    <a:pt x="35" y="11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2" name="Freeform 92"/>
            <p:cNvSpPr/>
            <p:nvPr>
              <p:custDataLst>
                <p:tags r:id="rId79"/>
              </p:custDataLst>
            </p:nvPr>
          </p:nvSpPr>
          <p:spPr bwMode="invGray">
            <a:xfrm>
              <a:off x="4683" y="3413"/>
              <a:ext cx="26" cy="20"/>
            </a:xfrm>
            <a:custGeom>
              <a:gdLst>
                <a:gd name="T0" fmla="*/ 13 w 35"/>
                <a:gd name="T1" fmla="*/ 1 h 27"/>
                <a:gd name="T2" fmla="*/ 4 w 35"/>
                <a:gd name="T3" fmla="*/ 1 h 27"/>
                <a:gd name="T4" fmla="*/ 5 w 35"/>
                <a:gd name="T5" fmla="*/ 6 h 27"/>
                <a:gd name="T6" fmla="*/ 10 w 35"/>
                <a:gd name="T7" fmla="*/ 7 h 27"/>
                <a:gd name="T8" fmla="*/ 13 w 35"/>
                <a:gd name="T9" fmla="*/ 1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5" h="27">
                  <a:moveTo>
                    <a:pt x="31" y="1"/>
                  </a:moveTo>
                  <a:cubicBezTo>
                    <a:pt x="35" y="11"/>
                    <a:pt x="18" y="0"/>
                    <a:pt x="10" y="2"/>
                  </a:cubicBezTo>
                  <a:cubicBezTo>
                    <a:pt x="0" y="9"/>
                    <a:pt x="8" y="7"/>
                    <a:pt x="13" y="15"/>
                  </a:cubicBezTo>
                  <a:cubicBezTo>
                    <a:pt x="15" y="27"/>
                    <a:pt x="16" y="24"/>
                    <a:pt x="25" y="19"/>
                  </a:cubicBezTo>
                  <a:cubicBezTo>
                    <a:pt x="33" y="8"/>
                    <a:pt x="32" y="15"/>
                    <a:pt x="31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3" name="Freeform 93"/>
            <p:cNvSpPr/>
            <p:nvPr>
              <p:custDataLst>
                <p:tags r:id="rId80"/>
              </p:custDataLst>
            </p:nvPr>
          </p:nvSpPr>
          <p:spPr bwMode="invGray">
            <a:xfrm>
              <a:off x="4657" y="3388"/>
              <a:ext cx="26" cy="35"/>
            </a:xfrm>
            <a:custGeom>
              <a:gdLst>
                <a:gd name="T0" fmla="*/ 12 w 35"/>
                <a:gd name="T1" fmla="*/ 7 h 47"/>
                <a:gd name="T2" fmla="*/ 7 w 35"/>
                <a:gd name="T3" fmla="*/ 1 h 47"/>
                <a:gd name="T4" fmla="*/ 4 w 35"/>
                <a:gd name="T5" fmla="*/ 10 h 47"/>
                <a:gd name="T6" fmla="*/ 7 w 35"/>
                <a:gd name="T7" fmla="*/ 14 h 47"/>
                <a:gd name="T8" fmla="*/ 11 w 35"/>
                <a:gd name="T9" fmla="*/ 12 h 47"/>
                <a:gd name="T10" fmla="*/ 12 w 35"/>
                <a:gd name="T11" fmla="*/ 7 h 4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5" h="47">
                  <a:moveTo>
                    <a:pt x="28" y="16"/>
                  </a:moveTo>
                  <a:cubicBezTo>
                    <a:pt x="27" y="13"/>
                    <a:pt x="22" y="0"/>
                    <a:pt x="19" y="2"/>
                  </a:cubicBezTo>
                  <a:cubicBezTo>
                    <a:pt x="16" y="4"/>
                    <a:pt x="10" y="20"/>
                    <a:pt x="10" y="25"/>
                  </a:cubicBezTo>
                  <a:cubicBezTo>
                    <a:pt x="0" y="32"/>
                    <a:pt x="14" y="27"/>
                    <a:pt x="19" y="35"/>
                  </a:cubicBezTo>
                  <a:cubicBezTo>
                    <a:pt x="21" y="47"/>
                    <a:pt x="18" y="34"/>
                    <a:pt x="27" y="29"/>
                  </a:cubicBezTo>
                  <a:cubicBezTo>
                    <a:pt x="35" y="18"/>
                    <a:pt x="29" y="30"/>
                    <a:pt x="28" y="1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4" name="Freeform 94"/>
            <p:cNvSpPr/>
            <p:nvPr>
              <p:custDataLst>
                <p:tags r:id="rId81"/>
              </p:custDataLst>
            </p:nvPr>
          </p:nvSpPr>
          <p:spPr bwMode="invGray">
            <a:xfrm>
              <a:off x="4625" y="3372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5" name="Freeform 95"/>
            <p:cNvSpPr/>
            <p:nvPr>
              <p:custDataLst>
                <p:tags r:id="rId82"/>
              </p:custDataLst>
            </p:nvPr>
          </p:nvSpPr>
          <p:spPr bwMode="invGray">
            <a:xfrm>
              <a:off x="4665" y="3425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6" name="Freeform 96"/>
            <p:cNvSpPr/>
            <p:nvPr>
              <p:custDataLst>
                <p:tags r:id="rId83"/>
              </p:custDataLst>
            </p:nvPr>
          </p:nvSpPr>
          <p:spPr bwMode="invGray">
            <a:xfrm>
              <a:off x="3055" y="2051"/>
              <a:ext cx="141" cy="108"/>
            </a:xfrm>
            <a:custGeom>
              <a:gdLst>
                <a:gd name="T0" fmla="*/ 71 w 189"/>
                <a:gd name="T1" fmla="*/ 2 h 144"/>
                <a:gd name="T2" fmla="*/ 77 w 189"/>
                <a:gd name="T3" fmla="*/ 2 h 144"/>
                <a:gd name="T4" fmla="*/ 78 w 189"/>
                <a:gd name="T5" fmla="*/ 7 h 144"/>
                <a:gd name="T6" fmla="*/ 78 w 189"/>
                <a:gd name="T7" fmla="*/ 11 h 144"/>
                <a:gd name="T8" fmla="*/ 54 w 189"/>
                <a:gd name="T9" fmla="*/ 19 h 144"/>
                <a:gd name="T10" fmla="*/ 45 w 189"/>
                <a:gd name="T11" fmla="*/ 25 h 144"/>
                <a:gd name="T12" fmla="*/ 40 w 189"/>
                <a:gd name="T13" fmla="*/ 26 h 144"/>
                <a:gd name="T14" fmla="*/ 30 w 189"/>
                <a:gd name="T15" fmla="*/ 35 h 144"/>
                <a:gd name="T16" fmla="*/ 31 w 189"/>
                <a:gd name="T17" fmla="*/ 39 h 144"/>
                <a:gd name="T18" fmla="*/ 34 w 189"/>
                <a:gd name="T19" fmla="*/ 49 h 144"/>
                <a:gd name="T20" fmla="*/ 45 w 189"/>
                <a:gd name="T21" fmla="*/ 53 h 144"/>
                <a:gd name="T22" fmla="*/ 38 w 189"/>
                <a:gd name="T23" fmla="*/ 59 h 144"/>
                <a:gd name="T24" fmla="*/ 34 w 189"/>
                <a:gd name="T25" fmla="*/ 56 h 144"/>
                <a:gd name="T26" fmla="*/ 30 w 189"/>
                <a:gd name="T27" fmla="*/ 57 h 144"/>
                <a:gd name="T28" fmla="*/ 9 w 189"/>
                <a:gd name="T29" fmla="*/ 52 h 144"/>
                <a:gd name="T30" fmla="*/ 7 w 189"/>
                <a:gd name="T31" fmla="*/ 45 h 144"/>
                <a:gd name="T32" fmla="*/ 19 w 189"/>
                <a:gd name="T33" fmla="*/ 38 h 144"/>
                <a:gd name="T34" fmla="*/ 21 w 189"/>
                <a:gd name="T35" fmla="*/ 32 h 144"/>
                <a:gd name="T36" fmla="*/ 19 w 189"/>
                <a:gd name="T37" fmla="*/ 27 h 144"/>
                <a:gd name="T38" fmla="*/ 30 w 189"/>
                <a:gd name="T39" fmla="*/ 20 h 144"/>
                <a:gd name="T40" fmla="*/ 40 w 189"/>
                <a:gd name="T41" fmla="*/ 15 h 144"/>
                <a:gd name="T42" fmla="*/ 47 w 189"/>
                <a:gd name="T43" fmla="*/ 11 h 144"/>
                <a:gd name="T44" fmla="*/ 71 w 189"/>
                <a:gd name="T45" fmla="*/ 2 h 14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189" h="144">
                  <a:moveTo>
                    <a:pt x="171" y="4"/>
                  </a:moveTo>
                  <a:cubicBezTo>
                    <a:pt x="174" y="3"/>
                    <a:pt x="182" y="0"/>
                    <a:pt x="185" y="4"/>
                  </a:cubicBezTo>
                  <a:cubicBezTo>
                    <a:pt x="187" y="7"/>
                    <a:pt x="189" y="16"/>
                    <a:pt x="189" y="16"/>
                  </a:cubicBezTo>
                  <a:cubicBezTo>
                    <a:pt x="188" y="19"/>
                    <a:pt x="189" y="22"/>
                    <a:pt x="187" y="24"/>
                  </a:cubicBezTo>
                  <a:cubicBezTo>
                    <a:pt x="175" y="34"/>
                    <a:pt x="146" y="34"/>
                    <a:pt x="131" y="44"/>
                  </a:cubicBezTo>
                  <a:cubicBezTo>
                    <a:pt x="125" y="53"/>
                    <a:pt x="120" y="54"/>
                    <a:pt x="109" y="58"/>
                  </a:cubicBezTo>
                  <a:cubicBezTo>
                    <a:pt x="105" y="59"/>
                    <a:pt x="97" y="62"/>
                    <a:pt x="97" y="62"/>
                  </a:cubicBezTo>
                  <a:cubicBezTo>
                    <a:pt x="88" y="76"/>
                    <a:pt x="83" y="74"/>
                    <a:pt x="71" y="82"/>
                  </a:cubicBezTo>
                  <a:cubicBezTo>
                    <a:pt x="66" y="98"/>
                    <a:pt x="70" y="78"/>
                    <a:pt x="75" y="92"/>
                  </a:cubicBezTo>
                  <a:cubicBezTo>
                    <a:pt x="81" y="108"/>
                    <a:pt x="71" y="108"/>
                    <a:pt x="83" y="116"/>
                  </a:cubicBezTo>
                  <a:cubicBezTo>
                    <a:pt x="90" y="121"/>
                    <a:pt x="107" y="126"/>
                    <a:pt x="107" y="126"/>
                  </a:cubicBezTo>
                  <a:cubicBezTo>
                    <a:pt x="105" y="139"/>
                    <a:pt x="106" y="144"/>
                    <a:pt x="93" y="140"/>
                  </a:cubicBezTo>
                  <a:cubicBezTo>
                    <a:pt x="91" y="137"/>
                    <a:pt x="87" y="130"/>
                    <a:pt x="83" y="130"/>
                  </a:cubicBezTo>
                  <a:cubicBezTo>
                    <a:pt x="79" y="130"/>
                    <a:pt x="71" y="134"/>
                    <a:pt x="71" y="134"/>
                  </a:cubicBezTo>
                  <a:cubicBezTo>
                    <a:pt x="52" y="129"/>
                    <a:pt x="42" y="124"/>
                    <a:pt x="21" y="122"/>
                  </a:cubicBezTo>
                  <a:cubicBezTo>
                    <a:pt x="14" y="115"/>
                    <a:pt x="0" y="102"/>
                    <a:pt x="19" y="106"/>
                  </a:cubicBezTo>
                  <a:cubicBezTo>
                    <a:pt x="29" y="91"/>
                    <a:pt x="26" y="93"/>
                    <a:pt x="47" y="90"/>
                  </a:cubicBezTo>
                  <a:cubicBezTo>
                    <a:pt x="55" y="84"/>
                    <a:pt x="54" y="88"/>
                    <a:pt x="51" y="76"/>
                  </a:cubicBezTo>
                  <a:cubicBezTo>
                    <a:pt x="50" y="72"/>
                    <a:pt x="47" y="64"/>
                    <a:pt x="47" y="64"/>
                  </a:cubicBezTo>
                  <a:cubicBezTo>
                    <a:pt x="50" y="41"/>
                    <a:pt x="50" y="43"/>
                    <a:pt x="73" y="46"/>
                  </a:cubicBezTo>
                  <a:cubicBezTo>
                    <a:pt x="82" y="45"/>
                    <a:pt x="97" y="36"/>
                    <a:pt x="97" y="36"/>
                  </a:cubicBezTo>
                  <a:cubicBezTo>
                    <a:pt x="102" y="29"/>
                    <a:pt x="105" y="27"/>
                    <a:pt x="113" y="24"/>
                  </a:cubicBezTo>
                  <a:cubicBezTo>
                    <a:pt x="134" y="27"/>
                    <a:pt x="161" y="25"/>
                    <a:pt x="171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7" name="Freeform 97"/>
            <p:cNvSpPr/>
            <p:nvPr>
              <p:custDataLst>
                <p:tags r:id="rId84"/>
              </p:custDataLst>
            </p:nvPr>
          </p:nvSpPr>
          <p:spPr bwMode="invGray">
            <a:xfrm>
              <a:off x="3139" y="2155"/>
              <a:ext cx="40" cy="12"/>
            </a:xfrm>
            <a:custGeom>
              <a:gdLst>
                <a:gd name="T0" fmla="*/ 11 w 53"/>
                <a:gd name="T1" fmla="*/ 0 h 17"/>
                <a:gd name="T2" fmla="*/ 5 w 53"/>
                <a:gd name="T3" fmla="*/ 1 h 17"/>
                <a:gd name="T4" fmla="*/ 14 w 53"/>
                <a:gd name="T5" fmla="*/ 6 h 17"/>
                <a:gd name="T6" fmla="*/ 19 w 53"/>
                <a:gd name="T7" fmla="*/ 5 h 17"/>
                <a:gd name="T8" fmla="*/ 11 w 53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17">
                  <a:moveTo>
                    <a:pt x="24" y="0"/>
                  </a:moveTo>
                  <a:cubicBezTo>
                    <a:pt x="20" y="1"/>
                    <a:pt x="16" y="0"/>
                    <a:pt x="12" y="2"/>
                  </a:cubicBezTo>
                  <a:cubicBezTo>
                    <a:pt x="0" y="9"/>
                    <a:pt x="30" y="15"/>
                    <a:pt x="32" y="16"/>
                  </a:cubicBezTo>
                  <a:cubicBezTo>
                    <a:pt x="36" y="15"/>
                    <a:pt x="41" y="17"/>
                    <a:pt x="44" y="14"/>
                  </a:cubicBezTo>
                  <a:cubicBezTo>
                    <a:pt x="53" y="3"/>
                    <a:pt x="30" y="0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8" name="Freeform 98"/>
            <p:cNvSpPr/>
            <p:nvPr>
              <p:custDataLst>
                <p:tags r:id="rId85"/>
              </p:custDataLst>
            </p:nvPr>
          </p:nvSpPr>
          <p:spPr bwMode="invGray">
            <a:xfrm>
              <a:off x="3344" y="1999"/>
              <a:ext cx="42" cy="28"/>
            </a:xfrm>
            <a:custGeom>
              <a:gdLst>
                <a:gd name="T0" fmla="*/ 23 w 57"/>
                <a:gd name="T1" fmla="*/ 2 h 37"/>
                <a:gd name="T2" fmla="*/ 10 w 57"/>
                <a:gd name="T3" fmla="*/ 11 h 37"/>
                <a:gd name="T4" fmla="*/ 4 w 57"/>
                <a:gd name="T5" fmla="*/ 15 h 37"/>
                <a:gd name="T6" fmla="*/ 4 w 57"/>
                <a:gd name="T7" fmla="*/ 2 h 37"/>
                <a:gd name="T8" fmla="*/ 8 w 57"/>
                <a:gd name="T9" fmla="*/ 0 h 37"/>
                <a:gd name="T10" fmla="*/ 23 w 57"/>
                <a:gd name="T11" fmla="*/ 2 h 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" h="37">
                  <a:moveTo>
                    <a:pt x="57" y="4"/>
                  </a:moveTo>
                  <a:cubicBezTo>
                    <a:pt x="53" y="16"/>
                    <a:pt x="35" y="17"/>
                    <a:pt x="25" y="24"/>
                  </a:cubicBezTo>
                  <a:cubicBezTo>
                    <a:pt x="22" y="34"/>
                    <a:pt x="22" y="37"/>
                    <a:pt x="11" y="34"/>
                  </a:cubicBezTo>
                  <a:cubicBezTo>
                    <a:pt x="6" y="27"/>
                    <a:pt x="0" y="10"/>
                    <a:pt x="9" y="4"/>
                  </a:cubicBezTo>
                  <a:cubicBezTo>
                    <a:pt x="12" y="2"/>
                    <a:pt x="21" y="0"/>
                    <a:pt x="21" y="0"/>
                  </a:cubicBezTo>
                  <a:cubicBezTo>
                    <a:pt x="33" y="2"/>
                    <a:pt x="45" y="4"/>
                    <a:pt x="57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9" name="Freeform 99"/>
            <p:cNvSpPr/>
            <p:nvPr>
              <p:custDataLst>
                <p:tags r:id="rId86"/>
              </p:custDataLst>
            </p:nvPr>
          </p:nvSpPr>
          <p:spPr bwMode="invGray">
            <a:xfrm>
              <a:off x="3374" y="2012"/>
              <a:ext cx="50" cy="20"/>
            </a:xfrm>
            <a:custGeom>
              <a:gdLst>
                <a:gd name="T0" fmla="*/ 11 w 68"/>
                <a:gd name="T1" fmla="*/ 0 h 26"/>
                <a:gd name="T2" fmla="*/ 4 w 68"/>
                <a:gd name="T3" fmla="*/ 3 h 26"/>
                <a:gd name="T4" fmla="*/ 23 w 68"/>
                <a:gd name="T5" fmla="*/ 12 h 26"/>
                <a:gd name="T6" fmla="*/ 25 w 68"/>
                <a:gd name="T7" fmla="*/ 11 h 26"/>
                <a:gd name="T8" fmla="*/ 11 w 68"/>
                <a:gd name="T9" fmla="*/ 0 h 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8" h="26">
                  <a:moveTo>
                    <a:pt x="29" y="0"/>
                  </a:moveTo>
                  <a:cubicBezTo>
                    <a:pt x="23" y="2"/>
                    <a:pt x="11" y="6"/>
                    <a:pt x="11" y="6"/>
                  </a:cubicBezTo>
                  <a:cubicBezTo>
                    <a:pt x="0" y="23"/>
                    <a:pt x="47" y="24"/>
                    <a:pt x="57" y="26"/>
                  </a:cubicBezTo>
                  <a:cubicBezTo>
                    <a:pt x="59" y="25"/>
                    <a:pt x="62" y="26"/>
                    <a:pt x="63" y="24"/>
                  </a:cubicBezTo>
                  <a:cubicBezTo>
                    <a:pt x="68" y="3"/>
                    <a:pt x="42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0" name="Freeform 100"/>
            <p:cNvSpPr/>
            <p:nvPr>
              <p:custDataLst>
                <p:tags r:id="rId87"/>
              </p:custDataLst>
            </p:nvPr>
          </p:nvSpPr>
          <p:spPr bwMode="invGray">
            <a:xfrm>
              <a:off x="3428" y="2015"/>
              <a:ext cx="50" cy="32"/>
            </a:xfrm>
            <a:custGeom>
              <a:gdLst>
                <a:gd name="T0" fmla="*/ 22 w 66"/>
                <a:gd name="T1" fmla="*/ 4 h 43"/>
                <a:gd name="T2" fmla="*/ 11 w 66"/>
                <a:gd name="T3" fmla="*/ 4 h 43"/>
                <a:gd name="T4" fmla="*/ 5 w 66"/>
                <a:gd name="T5" fmla="*/ 4 h 43"/>
                <a:gd name="T6" fmla="*/ 4 w 66"/>
                <a:gd name="T7" fmla="*/ 14 h 43"/>
                <a:gd name="T8" fmla="*/ 14 w 66"/>
                <a:gd name="T9" fmla="*/ 18 h 43"/>
                <a:gd name="T10" fmla="*/ 27 w 66"/>
                <a:gd name="T11" fmla="*/ 11 h 43"/>
                <a:gd name="T12" fmla="*/ 22 w 66"/>
                <a:gd name="T13" fmla="*/ 4 h 4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6" h="43">
                  <a:moveTo>
                    <a:pt x="50" y="9"/>
                  </a:moveTo>
                  <a:cubicBezTo>
                    <a:pt x="40" y="16"/>
                    <a:pt x="36" y="16"/>
                    <a:pt x="26" y="9"/>
                  </a:cubicBezTo>
                  <a:cubicBezTo>
                    <a:pt x="20" y="0"/>
                    <a:pt x="18" y="4"/>
                    <a:pt x="10" y="9"/>
                  </a:cubicBezTo>
                  <a:cubicBezTo>
                    <a:pt x="4" y="17"/>
                    <a:pt x="0" y="21"/>
                    <a:pt x="8" y="35"/>
                  </a:cubicBezTo>
                  <a:cubicBezTo>
                    <a:pt x="12" y="42"/>
                    <a:pt x="32" y="43"/>
                    <a:pt x="32" y="43"/>
                  </a:cubicBezTo>
                  <a:cubicBezTo>
                    <a:pt x="41" y="40"/>
                    <a:pt x="54" y="33"/>
                    <a:pt x="62" y="27"/>
                  </a:cubicBezTo>
                  <a:cubicBezTo>
                    <a:pt x="66" y="15"/>
                    <a:pt x="61" y="15"/>
                    <a:pt x="50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1" name="Freeform 101"/>
            <p:cNvSpPr/>
            <p:nvPr>
              <p:custDataLst>
                <p:tags r:id="rId88"/>
              </p:custDataLst>
            </p:nvPr>
          </p:nvSpPr>
          <p:spPr bwMode="invGray">
            <a:xfrm>
              <a:off x="3777" y="2042"/>
              <a:ext cx="88" cy="31"/>
            </a:xfrm>
            <a:custGeom>
              <a:gdLst>
                <a:gd name="T0" fmla="*/ 6 w 117"/>
                <a:gd name="T1" fmla="*/ 0 h 41"/>
                <a:gd name="T2" fmla="*/ 4 w 117"/>
                <a:gd name="T3" fmla="*/ 7 h 41"/>
                <a:gd name="T4" fmla="*/ 22 w 117"/>
                <a:gd name="T5" fmla="*/ 13 h 41"/>
                <a:gd name="T6" fmla="*/ 32 w 117"/>
                <a:gd name="T7" fmla="*/ 15 h 41"/>
                <a:gd name="T8" fmla="*/ 47 w 117"/>
                <a:gd name="T9" fmla="*/ 10 h 41"/>
                <a:gd name="T10" fmla="*/ 33 w 117"/>
                <a:gd name="T11" fmla="*/ 2 h 41"/>
                <a:gd name="T12" fmla="*/ 6 w 117"/>
                <a:gd name="T13" fmla="*/ 0 h 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17" h="41">
                  <a:moveTo>
                    <a:pt x="14" y="0"/>
                  </a:moveTo>
                  <a:cubicBezTo>
                    <a:pt x="8" y="4"/>
                    <a:pt x="0" y="9"/>
                    <a:pt x="8" y="16"/>
                  </a:cubicBezTo>
                  <a:cubicBezTo>
                    <a:pt x="21" y="27"/>
                    <a:pt x="34" y="28"/>
                    <a:pt x="50" y="30"/>
                  </a:cubicBezTo>
                  <a:cubicBezTo>
                    <a:pt x="66" y="41"/>
                    <a:pt x="57" y="39"/>
                    <a:pt x="76" y="36"/>
                  </a:cubicBezTo>
                  <a:cubicBezTo>
                    <a:pt x="88" y="32"/>
                    <a:pt x="101" y="29"/>
                    <a:pt x="112" y="22"/>
                  </a:cubicBezTo>
                  <a:cubicBezTo>
                    <a:pt x="117" y="6"/>
                    <a:pt x="87" y="5"/>
                    <a:pt x="78" y="4"/>
                  </a:cubicBezTo>
                  <a:cubicBezTo>
                    <a:pt x="17" y="6"/>
                    <a:pt x="34" y="20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2" name="Freeform 102"/>
            <p:cNvSpPr/>
            <p:nvPr>
              <p:custDataLst>
                <p:tags r:id="rId89"/>
              </p:custDataLst>
            </p:nvPr>
          </p:nvSpPr>
          <p:spPr bwMode="invGray">
            <a:xfrm>
              <a:off x="3867" y="2041"/>
              <a:ext cx="46" cy="24"/>
            </a:xfrm>
            <a:custGeom>
              <a:gdLst>
                <a:gd name="T0" fmla="*/ 13 w 62"/>
                <a:gd name="T1" fmla="*/ 2 h 32"/>
                <a:gd name="T2" fmla="*/ 25 w 62"/>
                <a:gd name="T3" fmla="*/ 5 h 32"/>
                <a:gd name="T4" fmla="*/ 12 w 62"/>
                <a:gd name="T5" fmla="*/ 14 h 32"/>
                <a:gd name="T6" fmla="*/ 2 w 62"/>
                <a:gd name="T7" fmla="*/ 10 h 32"/>
                <a:gd name="T8" fmla="*/ 13 w 62"/>
                <a:gd name="T9" fmla="*/ 2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32">
                  <a:moveTo>
                    <a:pt x="32" y="4"/>
                  </a:moveTo>
                  <a:cubicBezTo>
                    <a:pt x="44" y="0"/>
                    <a:pt x="53" y="1"/>
                    <a:pt x="62" y="10"/>
                  </a:cubicBezTo>
                  <a:cubicBezTo>
                    <a:pt x="59" y="23"/>
                    <a:pt x="42" y="28"/>
                    <a:pt x="30" y="32"/>
                  </a:cubicBezTo>
                  <a:cubicBezTo>
                    <a:pt x="15" y="22"/>
                    <a:pt x="23" y="25"/>
                    <a:pt x="6" y="22"/>
                  </a:cubicBezTo>
                  <a:cubicBezTo>
                    <a:pt x="0" y="4"/>
                    <a:pt x="14" y="8"/>
                    <a:pt x="32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3" name="Freeform 103"/>
            <p:cNvSpPr/>
            <p:nvPr>
              <p:custDataLst>
                <p:tags r:id="rId90"/>
              </p:custDataLst>
            </p:nvPr>
          </p:nvSpPr>
          <p:spPr bwMode="invGray">
            <a:xfrm>
              <a:off x="3846" y="2070"/>
              <a:ext cx="37" cy="17"/>
            </a:xfrm>
            <a:custGeom>
              <a:gdLst>
                <a:gd name="T0" fmla="*/ 8 w 49"/>
                <a:gd name="T1" fmla="*/ 1 h 23"/>
                <a:gd name="T2" fmla="*/ 3 w 49"/>
                <a:gd name="T3" fmla="*/ 2 h 23"/>
                <a:gd name="T4" fmla="*/ 17 w 49"/>
                <a:gd name="T5" fmla="*/ 10 h 23"/>
                <a:gd name="T6" fmla="*/ 8 w 49"/>
                <a:gd name="T7" fmla="*/ 1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49" h="23">
                  <a:moveTo>
                    <a:pt x="20" y="1"/>
                  </a:moveTo>
                  <a:cubicBezTo>
                    <a:pt x="15" y="2"/>
                    <a:pt x="8" y="0"/>
                    <a:pt x="6" y="5"/>
                  </a:cubicBezTo>
                  <a:cubicBezTo>
                    <a:pt x="0" y="19"/>
                    <a:pt x="32" y="21"/>
                    <a:pt x="38" y="23"/>
                  </a:cubicBezTo>
                  <a:cubicBezTo>
                    <a:pt x="49" y="6"/>
                    <a:pt x="35" y="3"/>
                    <a:pt x="2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4" name="Freeform 104"/>
            <p:cNvSpPr/>
            <p:nvPr>
              <p:custDataLst>
                <p:tags r:id="rId91"/>
              </p:custDataLst>
            </p:nvPr>
          </p:nvSpPr>
          <p:spPr bwMode="invGray">
            <a:xfrm>
              <a:off x="4098" y="2294"/>
              <a:ext cx="76" cy="114"/>
            </a:xfrm>
            <a:custGeom>
              <a:gdLst>
                <a:gd name="T0" fmla="*/ 2 w 102"/>
                <a:gd name="T1" fmla="*/ 0 h 152"/>
                <a:gd name="T2" fmla="*/ 0 w 102"/>
                <a:gd name="T3" fmla="*/ 8 h 152"/>
                <a:gd name="T4" fmla="*/ 5 w 102"/>
                <a:gd name="T5" fmla="*/ 18 h 152"/>
                <a:gd name="T6" fmla="*/ 13 w 102"/>
                <a:gd name="T7" fmla="*/ 31 h 152"/>
                <a:gd name="T8" fmla="*/ 15 w 102"/>
                <a:gd name="T9" fmla="*/ 44 h 152"/>
                <a:gd name="T10" fmla="*/ 34 w 102"/>
                <a:gd name="T11" fmla="*/ 65 h 152"/>
                <a:gd name="T12" fmla="*/ 36 w 102"/>
                <a:gd name="T13" fmla="*/ 53 h 152"/>
                <a:gd name="T14" fmla="*/ 31 w 102"/>
                <a:gd name="T15" fmla="*/ 44 h 152"/>
                <a:gd name="T16" fmla="*/ 25 w 102"/>
                <a:gd name="T17" fmla="*/ 39 h 152"/>
                <a:gd name="T18" fmla="*/ 22 w 102"/>
                <a:gd name="T19" fmla="*/ 32 h 152"/>
                <a:gd name="T20" fmla="*/ 17 w 102"/>
                <a:gd name="T21" fmla="*/ 19 h 152"/>
                <a:gd name="T22" fmla="*/ 1 w 102"/>
                <a:gd name="T23" fmla="*/ 5 h 152"/>
                <a:gd name="T24" fmla="*/ 2 w 102"/>
                <a:gd name="T25" fmla="*/ 0 h 15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02" h="152">
                  <a:moveTo>
                    <a:pt x="6" y="0"/>
                  </a:moveTo>
                  <a:cubicBezTo>
                    <a:pt x="4" y="6"/>
                    <a:pt x="0" y="18"/>
                    <a:pt x="0" y="18"/>
                  </a:cubicBezTo>
                  <a:cubicBezTo>
                    <a:pt x="3" y="26"/>
                    <a:pt x="9" y="35"/>
                    <a:pt x="14" y="42"/>
                  </a:cubicBezTo>
                  <a:cubicBezTo>
                    <a:pt x="17" y="58"/>
                    <a:pt x="16" y="69"/>
                    <a:pt x="32" y="72"/>
                  </a:cubicBezTo>
                  <a:cubicBezTo>
                    <a:pt x="44" y="80"/>
                    <a:pt x="40" y="91"/>
                    <a:pt x="36" y="104"/>
                  </a:cubicBezTo>
                  <a:cubicBezTo>
                    <a:pt x="57" y="118"/>
                    <a:pt x="60" y="139"/>
                    <a:pt x="80" y="152"/>
                  </a:cubicBezTo>
                  <a:cubicBezTo>
                    <a:pt x="95" y="148"/>
                    <a:pt x="102" y="135"/>
                    <a:pt x="86" y="124"/>
                  </a:cubicBezTo>
                  <a:cubicBezTo>
                    <a:pt x="72" y="129"/>
                    <a:pt x="78" y="110"/>
                    <a:pt x="74" y="102"/>
                  </a:cubicBezTo>
                  <a:cubicBezTo>
                    <a:pt x="72" y="98"/>
                    <a:pt x="65" y="94"/>
                    <a:pt x="62" y="92"/>
                  </a:cubicBezTo>
                  <a:cubicBezTo>
                    <a:pt x="59" y="82"/>
                    <a:pt x="65" y="65"/>
                    <a:pt x="52" y="74"/>
                  </a:cubicBezTo>
                  <a:cubicBezTo>
                    <a:pt x="46" y="65"/>
                    <a:pt x="47" y="54"/>
                    <a:pt x="42" y="44"/>
                  </a:cubicBezTo>
                  <a:cubicBezTo>
                    <a:pt x="36" y="32"/>
                    <a:pt x="16" y="18"/>
                    <a:pt x="4" y="12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5" name="Freeform 105"/>
            <p:cNvSpPr/>
            <p:nvPr>
              <p:custDataLst>
                <p:tags r:id="rId92"/>
              </p:custDataLst>
            </p:nvPr>
          </p:nvSpPr>
          <p:spPr bwMode="invGray">
            <a:xfrm>
              <a:off x="4159" y="2412"/>
              <a:ext cx="55" cy="78"/>
            </a:xfrm>
            <a:custGeom>
              <a:gdLst>
                <a:gd name="T0" fmla="*/ 27 w 74"/>
                <a:gd name="T1" fmla="*/ 10 h 103"/>
                <a:gd name="T2" fmla="*/ 30 w 74"/>
                <a:gd name="T3" fmla="*/ 17 h 103"/>
                <a:gd name="T4" fmla="*/ 12 w 74"/>
                <a:gd name="T5" fmla="*/ 36 h 103"/>
                <a:gd name="T6" fmla="*/ 13 w 74"/>
                <a:gd name="T7" fmla="*/ 44 h 103"/>
                <a:gd name="T8" fmla="*/ 8 w 74"/>
                <a:gd name="T9" fmla="*/ 41 h 103"/>
                <a:gd name="T10" fmla="*/ 2 w 74"/>
                <a:gd name="T11" fmla="*/ 36 h 103"/>
                <a:gd name="T12" fmla="*/ 0 w 74"/>
                <a:gd name="T13" fmla="*/ 36 h 103"/>
                <a:gd name="T14" fmla="*/ 4 w 74"/>
                <a:gd name="T15" fmla="*/ 25 h 103"/>
                <a:gd name="T16" fmla="*/ 5 w 74"/>
                <a:gd name="T17" fmla="*/ 23 h 103"/>
                <a:gd name="T18" fmla="*/ 1 w 74"/>
                <a:gd name="T19" fmla="*/ 11 h 103"/>
                <a:gd name="T20" fmla="*/ 1 w 74"/>
                <a:gd name="T21" fmla="*/ 6 h 103"/>
                <a:gd name="T22" fmla="*/ 10 w 74"/>
                <a:gd name="T23" fmla="*/ 10 h 103"/>
                <a:gd name="T24" fmla="*/ 15 w 74"/>
                <a:gd name="T25" fmla="*/ 15 h 103"/>
                <a:gd name="T26" fmla="*/ 27 w 74"/>
                <a:gd name="T27" fmla="*/ 10 h 10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74" h="103">
                  <a:moveTo>
                    <a:pt x="64" y="22"/>
                  </a:moveTo>
                  <a:cubicBezTo>
                    <a:pt x="73" y="36"/>
                    <a:pt x="70" y="29"/>
                    <a:pt x="74" y="40"/>
                  </a:cubicBezTo>
                  <a:cubicBezTo>
                    <a:pt x="70" y="77"/>
                    <a:pt x="68" y="81"/>
                    <a:pt x="30" y="84"/>
                  </a:cubicBezTo>
                  <a:cubicBezTo>
                    <a:pt x="33" y="88"/>
                    <a:pt x="39" y="95"/>
                    <a:pt x="32" y="100"/>
                  </a:cubicBezTo>
                  <a:cubicBezTo>
                    <a:pt x="28" y="103"/>
                    <a:pt x="24" y="95"/>
                    <a:pt x="20" y="94"/>
                  </a:cubicBezTo>
                  <a:cubicBezTo>
                    <a:pt x="17" y="84"/>
                    <a:pt x="20" y="89"/>
                    <a:pt x="6" y="84"/>
                  </a:cubicBezTo>
                  <a:cubicBezTo>
                    <a:pt x="4" y="83"/>
                    <a:pt x="0" y="82"/>
                    <a:pt x="0" y="82"/>
                  </a:cubicBezTo>
                  <a:cubicBezTo>
                    <a:pt x="3" y="73"/>
                    <a:pt x="7" y="67"/>
                    <a:pt x="10" y="58"/>
                  </a:cubicBezTo>
                  <a:cubicBezTo>
                    <a:pt x="11" y="56"/>
                    <a:pt x="12" y="52"/>
                    <a:pt x="12" y="52"/>
                  </a:cubicBezTo>
                  <a:cubicBezTo>
                    <a:pt x="10" y="42"/>
                    <a:pt x="8" y="33"/>
                    <a:pt x="2" y="24"/>
                  </a:cubicBezTo>
                  <a:cubicBezTo>
                    <a:pt x="3" y="21"/>
                    <a:pt x="2" y="17"/>
                    <a:pt x="4" y="14"/>
                  </a:cubicBezTo>
                  <a:cubicBezTo>
                    <a:pt x="11" y="0"/>
                    <a:pt x="18" y="19"/>
                    <a:pt x="26" y="22"/>
                  </a:cubicBezTo>
                  <a:cubicBezTo>
                    <a:pt x="31" y="36"/>
                    <a:pt x="26" y="33"/>
                    <a:pt x="36" y="36"/>
                  </a:cubicBezTo>
                  <a:cubicBezTo>
                    <a:pt x="45" y="30"/>
                    <a:pt x="55" y="28"/>
                    <a:pt x="64" y="2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6" name="Freeform 106"/>
            <p:cNvSpPr/>
            <p:nvPr>
              <p:custDataLst>
                <p:tags r:id="rId93"/>
              </p:custDataLst>
            </p:nvPr>
          </p:nvSpPr>
          <p:spPr bwMode="invGray">
            <a:xfrm>
              <a:off x="4123" y="2492"/>
              <a:ext cx="109" cy="189"/>
            </a:xfrm>
            <a:custGeom>
              <a:gdLst>
                <a:gd name="T0" fmla="*/ 34 w 146"/>
                <a:gd name="T1" fmla="*/ 42 h 252"/>
                <a:gd name="T2" fmla="*/ 28 w 146"/>
                <a:gd name="T3" fmla="*/ 45 h 252"/>
                <a:gd name="T4" fmla="*/ 27 w 146"/>
                <a:gd name="T5" fmla="*/ 56 h 252"/>
                <a:gd name="T6" fmla="*/ 9 w 146"/>
                <a:gd name="T7" fmla="*/ 62 h 252"/>
                <a:gd name="T8" fmla="*/ 3 w 146"/>
                <a:gd name="T9" fmla="*/ 71 h 252"/>
                <a:gd name="T10" fmla="*/ 8 w 146"/>
                <a:gd name="T11" fmla="*/ 77 h 252"/>
                <a:gd name="T12" fmla="*/ 3 w 146"/>
                <a:gd name="T13" fmla="*/ 84 h 252"/>
                <a:gd name="T14" fmla="*/ 10 w 146"/>
                <a:gd name="T15" fmla="*/ 107 h 252"/>
                <a:gd name="T16" fmla="*/ 12 w 146"/>
                <a:gd name="T17" fmla="*/ 91 h 252"/>
                <a:gd name="T18" fmla="*/ 9 w 146"/>
                <a:gd name="T19" fmla="*/ 81 h 252"/>
                <a:gd name="T20" fmla="*/ 17 w 146"/>
                <a:gd name="T21" fmla="*/ 74 h 252"/>
                <a:gd name="T22" fmla="*/ 22 w 146"/>
                <a:gd name="T23" fmla="*/ 67 h 252"/>
                <a:gd name="T24" fmla="*/ 28 w 146"/>
                <a:gd name="T25" fmla="*/ 74 h 252"/>
                <a:gd name="T26" fmla="*/ 19 w 146"/>
                <a:gd name="T27" fmla="*/ 80 h 252"/>
                <a:gd name="T28" fmla="*/ 23 w 146"/>
                <a:gd name="T29" fmla="*/ 85 h 252"/>
                <a:gd name="T30" fmla="*/ 28 w 146"/>
                <a:gd name="T31" fmla="*/ 76 h 252"/>
                <a:gd name="T32" fmla="*/ 35 w 146"/>
                <a:gd name="T33" fmla="*/ 78 h 252"/>
                <a:gd name="T34" fmla="*/ 43 w 146"/>
                <a:gd name="T35" fmla="*/ 62 h 252"/>
                <a:gd name="T36" fmla="*/ 47 w 146"/>
                <a:gd name="T37" fmla="*/ 66 h 252"/>
                <a:gd name="T38" fmla="*/ 57 w 146"/>
                <a:gd name="T39" fmla="*/ 62 h 252"/>
                <a:gd name="T40" fmla="*/ 60 w 146"/>
                <a:gd name="T41" fmla="*/ 56 h 252"/>
                <a:gd name="T42" fmla="*/ 59 w 146"/>
                <a:gd name="T43" fmla="*/ 47 h 252"/>
                <a:gd name="T44" fmla="*/ 56 w 146"/>
                <a:gd name="T45" fmla="*/ 42 h 252"/>
                <a:gd name="T46" fmla="*/ 51 w 146"/>
                <a:gd name="T47" fmla="*/ 17 h 252"/>
                <a:gd name="T48" fmla="*/ 39 w 146"/>
                <a:gd name="T49" fmla="*/ 0 h 252"/>
                <a:gd name="T50" fmla="*/ 32 w 146"/>
                <a:gd name="T51" fmla="*/ 5 h 252"/>
                <a:gd name="T52" fmla="*/ 40 w 146"/>
                <a:gd name="T53" fmla="*/ 15 h 252"/>
                <a:gd name="T54" fmla="*/ 40 w 146"/>
                <a:gd name="T55" fmla="*/ 27 h 252"/>
                <a:gd name="T56" fmla="*/ 34 w 146"/>
                <a:gd name="T57" fmla="*/ 42 h 252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251">
                  <a:moveTo>
                    <a:pt x="82" y="100"/>
                  </a:moveTo>
                  <a:cubicBezTo>
                    <a:pt x="70" y="88"/>
                    <a:pt x="69" y="92"/>
                    <a:pt x="66" y="106"/>
                  </a:cubicBezTo>
                  <a:cubicBezTo>
                    <a:pt x="65" y="115"/>
                    <a:pt x="68" y="124"/>
                    <a:pt x="64" y="132"/>
                  </a:cubicBezTo>
                  <a:cubicBezTo>
                    <a:pt x="63" y="133"/>
                    <a:pt x="28" y="142"/>
                    <a:pt x="22" y="146"/>
                  </a:cubicBezTo>
                  <a:cubicBezTo>
                    <a:pt x="18" y="157"/>
                    <a:pt x="18" y="162"/>
                    <a:pt x="8" y="168"/>
                  </a:cubicBezTo>
                  <a:cubicBezTo>
                    <a:pt x="0" y="180"/>
                    <a:pt x="7" y="180"/>
                    <a:pt x="20" y="182"/>
                  </a:cubicBezTo>
                  <a:cubicBezTo>
                    <a:pt x="17" y="190"/>
                    <a:pt x="15" y="193"/>
                    <a:pt x="8" y="198"/>
                  </a:cubicBezTo>
                  <a:cubicBezTo>
                    <a:pt x="10" y="214"/>
                    <a:pt x="9" y="242"/>
                    <a:pt x="24" y="252"/>
                  </a:cubicBezTo>
                  <a:cubicBezTo>
                    <a:pt x="42" y="246"/>
                    <a:pt x="31" y="227"/>
                    <a:pt x="28" y="214"/>
                  </a:cubicBezTo>
                  <a:cubicBezTo>
                    <a:pt x="26" y="207"/>
                    <a:pt x="22" y="192"/>
                    <a:pt x="22" y="192"/>
                  </a:cubicBezTo>
                  <a:cubicBezTo>
                    <a:pt x="25" y="180"/>
                    <a:pt x="33" y="182"/>
                    <a:pt x="42" y="176"/>
                  </a:cubicBezTo>
                  <a:cubicBezTo>
                    <a:pt x="44" y="169"/>
                    <a:pt x="52" y="158"/>
                    <a:pt x="52" y="158"/>
                  </a:cubicBezTo>
                  <a:cubicBezTo>
                    <a:pt x="58" y="164"/>
                    <a:pt x="63" y="166"/>
                    <a:pt x="66" y="174"/>
                  </a:cubicBezTo>
                  <a:cubicBezTo>
                    <a:pt x="59" y="178"/>
                    <a:pt x="51" y="188"/>
                    <a:pt x="44" y="190"/>
                  </a:cubicBezTo>
                  <a:cubicBezTo>
                    <a:pt x="36" y="202"/>
                    <a:pt x="46" y="202"/>
                    <a:pt x="56" y="200"/>
                  </a:cubicBezTo>
                  <a:cubicBezTo>
                    <a:pt x="60" y="189"/>
                    <a:pt x="59" y="184"/>
                    <a:pt x="68" y="178"/>
                  </a:cubicBezTo>
                  <a:cubicBezTo>
                    <a:pt x="77" y="181"/>
                    <a:pt x="75" y="187"/>
                    <a:pt x="84" y="184"/>
                  </a:cubicBezTo>
                  <a:cubicBezTo>
                    <a:pt x="92" y="171"/>
                    <a:pt x="91" y="157"/>
                    <a:pt x="104" y="148"/>
                  </a:cubicBezTo>
                  <a:cubicBezTo>
                    <a:pt x="108" y="149"/>
                    <a:pt x="110" y="155"/>
                    <a:pt x="114" y="156"/>
                  </a:cubicBezTo>
                  <a:cubicBezTo>
                    <a:pt x="120" y="158"/>
                    <a:pt x="131" y="151"/>
                    <a:pt x="136" y="148"/>
                  </a:cubicBezTo>
                  <a:cubicBezTo>
                    <a:pt x="145" y="134"/>
                    <a:pt x="142" y="141"/>
                    <a:pt x="146" y="130"/>
                  </a:cubicBezTo>
                  <a:cubicBezTo>
                    <a:pt x="146" y="127"/>
                    <a:pt x="145" y="115"/>
                    <a:pt x="142" y="110"/>
                  </a:cubicBezTo>
                  <a:cubicBezTo>
                    <a:pt x="140" y="106"/>
                    <a:pt x="134" y="98"/>
                    <a:pt x="134" y="98"/>
                  </a:cubicBezTo>
                  <a:cubicBezTo>
                    <a:pt x="131" y="78"/>
                    <a:pt x="142" y="53"/>
                    <a:pt x="122" y="40"/>
                  </a:cubicBezTo>
                  <a:cubicBezTo>
                    <a:pt x="112" y="26"/>
                    <a:pt x="109" y="10"/>
                    <a:pt x="94" y="0"/>
                  </a:cubicBezTo>
                  <a:cubicBezTo>
                    <a:pt x="87" y="4"/>
                    <a:pt x="86" y="9"/>
                    <a:pt x="78" y="12"/>
                  </a:cubicBezTo>
                  <a:cubicBezTo>
                    <a:pt x="67" y="29"/>
                    <a:pt x="80" y="31"/>
                    <a:pt x="96" y="34"/>
                  </a:cubicBezTo>
                  <a:cubicBezTo>
                    <a:pt x="103" y="44"/>
                    <a:pt x="100" y="53"/>
                    <a:pt x="96" y="64"/>
                  </a:cubicBezTo>
                  <a:cubicBezTo>
                    <a:pt x="96" y="68"/>
                    <a:pt x="95" y="106"/>
                    <a:pt x="82" y="10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7" name="Freeform 107"/>
            <p:cNvSpPr/>
            <p:nvPr>
              <p:custDataLst>
                <p:tags r:id="rId94"/>
              </p:custDataLst>
            </p:nvPr>
          </p:nvSpPr>
          <p:spPr bwMode="invGray">
            <a:xfrm>
              <a:off x="3062" y="1988"/>
              <a:ext cx="52" cy="30"/>
            </a:xfrm>
            <a:custGeom>
              <a:gdLst>
                <a:gd name="T0" fmla="*/ 25 w 70"/>
                <a:gd name="T1" fmla="*/ 0 h 40"/>
                <a:gd name="T2" fmla="*/ 27 w 70"/>
                <a:gd name="T3" fmla="*/ 8 h 40"/>
                <a:gd name="T4" fmla="*/ 16 w 70"/>
                <a:gd name="T5" fmla="*/ 11 h 40"/>
                <a:gd name="T6" fmla="*/ 13 w 70"/>
                <a:gd name="T7" fmla="*/ 17 h 40"/>
                <a:gd name="T8" fmla="*/ 3 w 70"/>
                <a:gd name="T9" fmla="*/ 17 h 40"/>
                <a:gd name="T10" fmla="*/ 1 w 70"/>
                <a:gd name="T11" fmla="*/ 15 h 40"/>
                <a:gd name="T12" fmla="*/ 14 w 70"/>
                <a:gd name="T13" fmla="*/ 8 h 40"/>
                <a:gd name="T14" fmla="*/ 25 w 70"/>
                <a:gd name="T15" fmla="*/ 0 h 4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0" h="40">
                  <a:moveTo>
                    <a:pt x="59" y="0"/>
                  </a:moveTo>
                  <a:cubicBezTo>
                    <a:pt x="68" y="3"/>
                    <a:pt x="70" y="10"/>
                    <a:pt x="65" y="20"/>
                  </a:cubicBezTo>
                  <a:cubicBezTo>
                    <a:pt x="61" y="27"/>
                    <a:pt x="49" y="23"/>
                    <a:pt x="41" y="24"/>
                  </a:cubicBezTo>
                  <a:cubicBezTo>
                    <a:pt x="36" y="38"/>
                    <a:pt x="41" y="34"/>
                    <a:pt x="31" y="40"/>
                  </a:cubicBezTo>
                  <a:cubicBezTo>
                    <a:pt x="23" y="39"/>
                    <a:pt x="15" y="39"/>
                    <a:pt x="7" y="38"/>
                  </a:cubicBezTo>
                  <a:cubicBezTo>
                    <a:pt x="5" y="38"/>
                    <a:pt x="0" y="38"/>
                    <a:pt x="1" y="36"/>
                  </a:cubicBezTo>
                  <a:cubicBezTo>
                    <a:pt x="7" y="26"/>
                    <a:pt x="23" y="23"/>
                    <a:pt x="33" y="20"/>
                  </a:cubicBezTo>
                  <a:cubicBezTo>
                    <a:pt x="39" y="11"/>
                    <a:pt x="51" y="8"/>
                    <a:pt x="5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8" name="Freeform 108"/>
            <p:cNvSpPr/>
            <p:nvPr>
              <p:custDataLst>
                <p:tags r:id="rId95"/>
              </p:custDataLst>
            </p:nvPr>
          </p:nvSpPr>
          <p:spPr bwMode="invGray">
            <a:xfrm>
              <a:off x="2955" y="1997"/>
              <a:ext cx="19" cy="22"/>
            </a:xfrm>
            <a:custGeom>
              <a:gdLst>
                <a:gd name="T0" fmla="*/ 7 w 26"/>
                <a:gd name="T1" fmla="*/ 0 h 29"/>
                <a:gd name="T2" fmla="*/ 0 w 26"/>
                <a:gd name="T3" fmla="*/ 8 h 29"/>
                <a:gd name="T4" fmla="*/ 7 w 26"/>
                <a:gd name="T5" fmla="*/ 11 h 29"/>
                <a:gd name="T6" fmla="*/ 7 w 26"/>
                <a:gd name="T7" fmla="*/ 0 h 2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8">
                  <a:moveTo>
                    <a:pt x="18" y="0"/>
                  </a:moveTo>
                  <a:cubicBezTo>
                    <a:pt x="9" y="6"/>
                    <a:pt x="4" y="7"/>
                    <a:pt x="0" y="18"/>
                  </a:cubicBezTo>
                  <a:cubicBezTo>
                    <a:pt x="7" y="25"/>
                    <a:pt x="9" y="29"/>
                    <a:pt x="18" y="26"/>
                  </a:cubicBezTo>
                  <a:cubicBezTo>
                    <a:pt x="22" y="14"/>
                    <a:pt x="26" y="12"/>
                    <a:pt x="1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9" name="Freeform 109"/>
            <p:cNvSpPr/>
            <p:nvPr>
              <p:custDataLst>
                <p:tags r:id="rId96"/>
              </p:custDataLst>
            </p:nvPr>
          </p:nvSpPr>
          <p:spPr bwMode="invGray">
            <a:xfrm>
              <a:off x="2979" y="1996"/>
              <a:ext cx="37" cy="27"/>
            </a:xfrm>
            <a:custGeom>
              <a:gdLst>
                <a:gd name="T0" fmla="*/ 6 w 49"/>
                <a:gd name="T1" fmla="*/ 3 h 36"/>
                <a:gd name="T2" fmla="*/ 0 w 49"/>
                <a:gd name="T3" fmla="*/ 8 h 36"/>
                <a:gd name="T4" fmla="*/ 3 w 49"/>
                <a:gd name="T5" fmla="*/ 14 h 36"/>
                <a:gd name="T6" fmla="*/ 8 w 49"/>
                <a:gd name="T7" fmla="*/ 15 h 36"/>
                <a:gd name="T8" fmla="*/ 17 w 49"/>
                <a:gd name="T9" fmla="*/ 11 h 36"/>
                <a:gd name="T10" fmla="*/ 6 w 49"/>
                <a:gd name="T11" fmla="*/ 3 h 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9" h="36">
                  <a:moveTo>
                    <a:pt x="14" y="6"/>
                  </a:moveTo>
                  <a:cubicBezTo>
                    <a:pt x="11" y="14"/>
                    <a:pt x="7" y="13"/>
                    <a:pt x="0" y="18"/>
                  </a:cubicBezTo>
                  <a:cubicBezTo>
                    <a:pt x="1" y="22"/>
                    <a:pt x="2" y="29"/>
                    <a:pt x="6" y="32"/>
                  </a:cubicBezTo>
                  <a:cubicBezTo>
                    <a:pt x="10" y="34"/>
                    <a:pt x="18" y="36"/>
                    <a:pt x="18" y="36"/>
                  </a:cubicBezTo>
                  <a:cubicBezTo>
                    <a:pt x="24" y="27"/>
                    <a:pt x="30" y="28"/>
                    <a:pt x="40" y="26"/>
                  </a:cubicBezTo>
                  <a:cubicBezTo>
                    <a:pt x="49" y="0"/>
                    <a:pt x="26" y="18"/>
                    <a:pt x="14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0" name="Freeform 110"/>
            <p:cNvSpPr/>
            <p:nvPr>
              <p:custDataLst>
                <p:tags r:id="rId97"/>
              </p:custDataLst>
            </p:nvPr>
          </p:nvSpPr>
          <p:spPr bwMode="invGray">
            <a:xfrm>
              <a:off x="3040" y="1987"/>
              <a:ext cx="20" cy="16"/>
            </a:xfrm>
            <a:custGeom>
              <a:gdLst>
                <a:gd name="T0" fmla="*/ 4 w 27"/>
                <a:gd name="T1" fmla="*/ 0 h 22"/>
                <a:gd name="T2" fmla="*/ 1 w 27"/>
                <a:gd name="T3" fmla="*/ 5 h 22"/>
                <a:gd name="T4" fmla="*/ 7 w 27"/>
                <a:gd name="T5" fmla="*/ 9 h 22"/>
                <a:gd name="T6" fmla="*/ 4 w 27"/>
                <a:gd name="T7" fmla="*/ 0 h 2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7" h="22">
                  <a:moveTo>
                    <a:pt x="11" y="0"/>
                  </a:moveTo>
                  <a:cubicBezTo>
                    <a:pt x="8" y="4"/>
                    <a:pt x="0" y="8"/>
                    <a:pt x="3" y="12"/>
                  </a:cubicBezTo>
                  <a:cubicBezTo>
                    <a:pt x="6" y="17"/>
                    <a:pt x="19" y="22"/>
                    <a:pt x="19" y="22"/>
                  </a:cubicBezTo>
                  <a:cubicBezTo>
                    <a:pt x="27" y="10"/>
                    <a:pt x="15" y="11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1" name="Freeform 111"/>
            <p:cNvSpPr/>
            <p:nvPr>
              <p:custDataLst>
                <p:tags r:id="rId98"/>
              </p:custDataLst>
            </p:nvPr>
          </p:nvSpPr>
          <p:spPr bwMode="invGray">
            <a:xfrm>
              <a:off x="3022" y="2005"/>
              <a:ext cx="15" cy="13"/>
            </a:xfrm>
            <a:custGeom>
              <a:gdLst>
                <a:gd name="T0" fmla="*/ 5 w 20"/>
                <a:gd name="T1" fmla="*/ 0 h 18"/>
                <a:gd name="T2" fmla="*/ 4 w 20"/>
                <a:gd name="T3" fmla="*/ 7 h 18"/>
                <a:gd name="T4" fmla="*/ 5 w 20"/>
                <a:gd name="T5" fmla="*/ 0 h 18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" h="18">
                  <a:moveTo>
                    <a:pt x="11" y="0"/>
                  </a:moveTo>
                  <a:cubicBezTo>
                    <a:pt x="1" y="14"/>
                    <a:pt x="0" y="9"/>
                    <a:pt x="9" y="18"/>
                  </a:cubicBezTo>
                  <a:cubicBezTo>
                    <a:pt x="20" y="14"/>
                    <a:pt x="16" y="18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2" name="Freeform 112"/>
            <p:cNvSpPr/>
            <p:nvPr>
              <p:custDataLst>
                <p:tags r:id="rId99"/>
              </p:custDataLst>
            </p:nvPr>
          </p:nvSpPr>
          <p:spPr bwMode="invGray">
            <a:xfrm>
              <a:off x="4162" y="2021"/>
              <a:ext cx="18" cy="33"/>
            </a:xfrm>
            <a:custGeom>
              <a:gdLst>
                <a:gd name="T0" fmla="*/ 11 w 24"/>
                <a:gd name="T1" fmla="*/ 0 h 44"/>
                <a:gd name="T2" fmla="*/ 4 w 24"/>
                <a:gd name="T3" fmla="*/ 7 h 44"/>
                <a:gd name="T4" fmla="*/ 0 w 24"/>
                <a:gd name="T5" fmla="*/ 15 h 44"/>
                <a:gd name="T6" fmla="*/ 7 w 24"/>
                <a:gd name="T7" fmla="*/ 17 h 44"/>
                <a:gd name="T8" fmla="*/ 11 w 2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4" h="44">
                  <a:moveTo>
                    <a:pt x="24" y="0"/>
                  </a:moveTo>
                  <a:cubicBezTo>
                    <a:pt x="19" y="7"/>
                    <a:pt x="15" y="11"/>
                    <a:pt x="8" y="16"/>
                  </a:cubicBezTo>
                  <a:cubicBezTo>
                    <a:pt x="4" y="21"/>
                    <a:pt x="0" y="34"/>
                    <a:pt x="0" y="34"/>
                  </a:cubicBezTo>
                  <a:cubicBezTo>
                    <a:pt x="3" y="44"/>
                    <a:pt x="7" y="42"/>
                    <a:pt x="16" y="40"/>
                  </a:cubicBezTo>
                  <a:cubicBezTo>
                    <a:pt x="20" y="27"/>
                    <a:pt x="24" y="14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3" name="Freeform 113"/>
            <p:cNvSpPr/>
            <p:nvPr>
              <p:custDataLst>
                <p:tags r:id="rId100"/>
              </p:custDataLst>
            </p:nvPr>
          </p:nvSpPr>
          <p:spPr bwMode="invGray">
            <a:xfrm>
              <a:off x="3278" y="3473"/>
              <a:ext cx="31" cy="18"/>
            </a:xfrm>
            <a:custGeom>
              <a:gdLst>
                <a:gd name="T0" fmla="*/ 13 w 41"/>
                <a:gd name="T1" fmla="*/ 0 h 24"/>
                <a:gd name="T2" fmla="*/ 11 w 41"/>
                <a:gd name="T3" fmla="*/ 11 h 24"/>
                <a:gd name="T4" fmla="*/ 13 w 41"/>
                <a:gd name="T5" fmla="*/ 0 h 24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41" h="24">
                  <a:moveTo>
                    <a:pt x="30" y="0"/>
                  </a:moveTo>
                  <a:cubicBezTo>
                    <a:pt x="4" y="4"/>
                    <a:pt x="0" y="17"/>
                    <a:pt x="26" y="24"/>
                  </a:cubicBezTo>
                  <a:cubicBezTo>
                    <a:pt x="41" y="19"/>
                    <a:pt x="38" y="10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4" name="Freeform 114"/>
            <p:cNvSpPr/>
            <p:nvPr>
              <p:custDataLst>
                <p:tags r:id="rId101"/>
              </p:custDataLst>
            </p:nvPr>
          </p:nvSpPr>
          <p:spPr bwMode="invGray">
            <a:xfrm>
              <a:off x="3318" y="3466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5" name="Freeform 115"/>
            <p:cNvSpPr/>
            <p:nvPr>
              <p:custDataLst>
                <p:tags r:id="rId102"/>
              </p:custDataLst>
            </p:nvPr>
          </p:nvSpPr>
          <p:spPr bwMode="invGray">
            <a:xfrm>
              <a:off x="3251" y="3312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6" name="Freeform 116"/>
            <p:cNvSpPr/>
            <p:nvPr>
              <p:custDataLst>
                <p:tags r:id="rId103"/>
              </p:custDataLst>
            </p:nvPr>
          </p:nvSpPr>
          <p:spPr bwMode="invGray">
            <a:xfrm>
              <a:off x="3311" y="3239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7" name="Freeform 117"/>
            <p:cNvSpPr/>
            <p:nvPr>
              <p:custDataLst>
                <p:tags r:id="rId104"/>
              </p:custDataLst>
            </p:nvPr>
          </p:nvSpPr>
          <p:spPr bwMode="invGray">
            <a:xfrm>
              <a:off x="3287" y="3238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8" name="Freeform 118"/>
            <p:cNvSpPr/>
            <p:nvPr>
              <p:custDataLst>
                <p:tags r:id="rId105"/>
              </p:custDataLst>
            </p:nvPr>
          </p:nvSpPr>
          <p:spPr bwMode="invGray">
            <a:xfrm>
              <a:off x="3276" y="3260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9" name="Freeform 119"/>
            <p:cNvSpPr/>
            <p:nvPr>
              <p:custDataLst>
                <p:tags r:id="rId106"/>
              </p:custDataLst>
            </p:nvPr>
          </p:nvSpPr>
          <p:spPr bwMode="invGray">
            <a:xfrm>
              <a:off x="3251" y="3294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0" name="Freeform 120"/>
            <p:cNvSpPr/>
            <p:nvPr>
              <p:custDataLst>
                <p:tags r:id="rId107"/>
              </p:custDataLst>
            </p:nvPr>
          </p:nvSpPr>
          <p:spPr bwMode="invGray">
            <a:xfrm>
              <a:off x="3270" y="3281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1" name="Freeform 121"/>
            <p:cNvSpPr/>
            <p:nvPr>
              <p:custDataLst>
                <p:tags r:id="rId108"/>
              </p:custDataLst>
            </p:nvPr>
          </p:nvSpPr>
          <p:spPr bwMode="invGray">
            <a:xfrm>
              <a:off x="2537" y="229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2" name="Freeform 122"/>
            <p:cNvSpPr/>
            <p:nvPr>
              <p:custDataLst>
                <p:tags r:id="rId109"/>
              </p:custDataLst>
            </p:nvPr>
          </p:nvSpPr>
          <p:spPr bwMode="invGray">
            <a:xfrm>
              <a:off x="2476" y="2259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3" name="Freeform 123"/>
            <p:cNvSpPr/>
            <p:nvPr>
              <p:custDataLst>
                <p:tags r:id="rId110"/>
              </p:custDataLst>
            </p:nvPr>
          </p:nvSpPr>
          <p:spPr bwMode="invGray">
            <a:xfrm>
              <a:off x="2238" y="2042"/>
              <a:ext cx="2060" cy="1644"/>
            </a:xfrm>
            <a:custGeom>
              <a:gdLst>
                <a:gd name="T0" fmla="*/ 452 w 2060"/>
                <a:gd name="T1" fmla="*/ 653 h 1644"/>
                <a:gd name="T2" fmla="*/ 333 w 2060"/>
                <a:gd name="T3" fmla="*/ 595 h 1644"/>
                <a:gd name="T4" fmla="*/ 158 w 2060"/>
                <a:gd name="T5" fmla="*/ 645 h 1644"/>
                <a:gd name="T6" fmla="*/ 46 w 2060"/>
                <a:gd name="T7" fmla="*/ 759 h 1644"/>
                <a:gd name="T8" fmla="*/ 12 w 2060"/>
                <a:gd name="T9" fmla="*/ 941 h 1644"/>
                <a:gd name="T10" fmla="*/ 146 w 2060"/>
                <a:gd name="T11" fmla="*/ 1059 h 1644"/>
                <a:gd name="T12" fmla="*/ 308 w 2060"/>
                <a:gd name="T13" fmla="*/ 1041 h 1644"/>
                <a:gd name="T14" fmla="*/ 396 w 2060"/>
                <a:gd name="T15" fmla="*/ 1138 h 1644"/>
                <a:gd name="T16" fmla="*/ 452 w 2060"/>
                <a:gd name="T17" fmla="*/ 1447 h 1644"/>
                <a:gd name="T18" fmla="*/ 497 w 2060"/>
                <a:gd name="T19" fmla="*/ 1628 h 1644"/>
                <a:gd name="T20" fmla="*/ 704 w 2060"/>
                <a:gd name="T21" fmla="*/ 1574 h 1644"/>
                <a:gd name="T22" fmla="*/ 817 w 2060"/>
                <a:gd name="T23" fmla="*/ 1380 h 1644"/>
                <a:gd name="T24" fmla="*/ 885 w 2060"/>
                <a:gd name="T25" fmla="*/ 1153 h 1644"/>
                <a:gd name="T26" fmla="*/ 998 w 2060"/>
                <a:gd name="T27" fmla="*/ 999 h 1644"/>
                <a:gd name="T28" fmla="*/ 796 w 2060"/>
                <a:gd name="T29" fmla="*/ 856 h 1644"/>
                <a:gd name="T30" fmla="*/ 817 w 2060"/>
                <a:gd name="T31" fmla="*/ 819 h 1644"/>
                <a:gd name="T32" fmla="*/ 1003 w 2060"/>
                <a:gd name="T33" fmla="*/ 916 h 1644"/>
                <a:gd name="T34" fmla="*/ 1098 w 2060"/>
                <a:gd name="T35" fmla="*/ 792 h 1644"/>
                <a:gd name="T36" fmla="*/ 1046 w 2060"/>
                <a:gd name="T37" fmla="*/ 763 h 1644"/>
                <a:gd name="T38" fmla="*/ 929 w 2060"/>
                <a:gd name="T39" fmla="*/ 716 h 1644"/>
                <a:gd name="T40" fmla="*/ 1141 w 2060"/>
                <a:gd name="T41" fmla="*/ 761 h 1644"/>
                <a:gd name="T42" fmla="*/ 1296 w 2060"/>
                <a:gd name="T43" fmla="*/ 852 h 1644"/>
                <a:gd name="T44" fmla="*/ 1373 w 2060"/>
                <a:gd name="T45" fmla="*/ 1033 h 1644"/>
                <a:gd name="T46" fmla="*/ 1608 w 2060"/>
                <a:gd name="T47" fmla="*/ 847 h 1644"/>
                <a:gd name="T48" fmla="*/ 1704 w 2060"/>
                <a:gd name="T49" fmla="*/ 1030 h 1644"/>
                <a:gd name="T50" fmla="*/ 1707 w 2060"/>
                <a:gd name="T51" fmla="*/ 874 h 1644"/>
                <a:gd name="T52" fmla="*/ 1759 w 2060"/>
                <a:gd name="T53" fmla="*/ 800 h 1644"/>
                <a:gd name="T54" fmla="*/ 1783 w 2060"/>
                <a:gd name="T55" fmla="*/ 544 h 1644"/>
                <a:gd name="T56" fmla="*/ 1824 w 2060"/>
                <a:gd name="T57" fmla="*/ 528 h 1644"/>
                <a:gd name="T58" fmla="*/ 1844 w 2060"/>
                <a:gd name="T59" fmla="*/ 427 h 1644"/>
                <a:gd name="T60" fmla="*/ 1805 w 2060"/>
                <a:gd name="T61" fmla="*/ 226 h 1644"/>
                <a:gd name="T62" fmla="*/ 1899 w 2060"/>
                <a:gd name="T63" fmla="*/ 108 h 1644"/>
                <a:gd name="T64" fmla="*/ 1947 w 2060"/>
                <a:gd name="T65" fmla="*/ 209 h 1644"/>
                <a:gd name="T66" fmla="*/ 1943 w 2060"/>
                <a:gd name="T67" fmla="*/ 123 h 1644"/>
                <a:gd name="T68" fmla="*/ 1975 w 2060"/>
                <a:gd name="T69" fmla="*/ 51 h 1644"/>
                <a:gd name="T70" fmla="*/ 2038 w 2060"/>
                <a:gd name="T71" fmla="*/ 0 h 1644"/>
                <a:gd name="T72" fmla="*/ 1820 w 2060"/>
                <a:gd name="T73" fmla="*/ 63 h 1644"/>
                <a:gd name="T74" fmla="*/ 1583 w 2060"/>
                <a:gd name="T75" fmla="*/ 83 h 1644"/>
                <a:gd name="T76" fmla="*/ 1349 w 2060"/>
                <a:gd name="T77" fmla="*/ 30 h 1644"/>
                <a:gd name="T78" fmla="*/ 1132 w 2060"/>
                <a:gd name="T79" fmla="*/ 65 h 1644"/>
                <a:gd name="T80" fmla="*/ 1040 w 2060"/>
                <a:gd name="T81" fmla="*/ 170 h 1644"/>
                <a:gd name="T82" fmla="*/ 926 w 2060"/>
                <a:gd name="T83" fmla="*/ 137 h 1644"/>
                <a:gd name="T84" fmla="*/ 758 w 2060"/>
                <a:gd name="T85" fmla="*/ 183 h 1644"/>
                <a:gd name="T86" fmla="*/ 667 w 2060"/>
                <a:gd name="T87" fmla="*/ 140 h 1644"/>
                <a:gd name="T88" fmla="*/ 364 w 2060"/>
                <a:gd name="T89" fmla="*/ 248 h 1644"/>
                <a:gd name="T90" fmla="*/ 535 w 2060"/>
                <a:gd name="T91" fmla="*/ 213 h 1644"/>
                <a:gd name="T92" fmla="*/ 638 w 2060"/>
                <a:gd name="T93" fmla="*/ 276 h 1644"/>
                <a:gd name="T94" fmla="*/ 443 w 2060"/>
                <a:gd name="T95" fmla="*/ 357 h 1644"/>
                <a:gd name="T96" fmla="*/ 275 w 2060"/>
                <a:gd name="T97" fmla="*/ 416 h 1644"/>
                <a:gd name="T98" fmla="*/ 167 w 2060"/>
                <a:gd name="T99" fmla="*/ 537 h 1644"/>
                <a:gd name="T100" fmla="*/ 283 w 2060"/>
                <a:gd name="T101" fmla="*/ 552 h 1644"/>
                <a:gd name="T102" fmla="*/ 381 w 2060"/>
                <a:gd name="T103" fmla="*/ 573 h 1644"/>
                <a:gd name="T104" fmla="*/ 493 w 2060"/>
                <a:gd name="T105" fmla="*/ 590 h 1644"/>
                <a:gd name="T106" fmla="*/ 487 w 2060"/>
                <a:gd name="T107" fmla="*/ 512 h 1644"/>
                <a:gd name="T108" fmla="*/ 592 w 2060"/>
                <a:gd name="T109" fmla="*/ 548 h 1644"/>
                <a:gd name="T110" fmla="*/ 686 w 2060"/>
                <a:gd name="T111" fmla="*/ 470 h 1644"/>
                <a:gd name="T112" fmla="*/ 772 w 2060"/>
                <a:gd name="T113" fmla="*/ 480 h 1644"/>
                <a:gd name="T114" fmla="*/ 639 w 2060"/>
                <a:gd name="T115" fmla="*/ 598 h 1644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060" h="1644">
                  <a:moveTo>
                    <a:pt x="697" y="677"/>
                  </a:moveTo>
                  <a:cubicBezTo>
                    <a:pt x="659" y="675"/>
                    <a:pt x="652" y="669"/>
                    <a:pt x="618" y="667"/>
                  </a:cubicBezTo>
                  <a:cubicBezTo>
                    <a:pt x="607" y="666"/>
                    <a:pt x="594" y="661"/>
                    <a:pt x="582" y="658"/>
                  </a:cubicBezTo>
                  <a:cubicBezTo>
                    <a:pt x="577" y="655"/>
                    <a:pt x="568" y="650"/>
                    <a:pt x="568" y="650"/>
                  </a:cubicBezTo>
                  <a:cubicBezTo>
                    <a:pt x="551" y="652"/>
                    <a:pt x="557" y="655"/>
                    <a:pt x="546" y="658"/>
                  </a:cubicBezTo>
                  <a:cubicBezTo>
                    <a:pt x="540" y="667"/>
                    <a:pt x="542" y="669"/>
                    <a:pt x="546" y="677"/>
                  </a:cubicBezTo>
                  <a:cubicBezTo>
                    <a:pt x="548" y="680"/>
                    <a:pt x="550" y="686"/>
                    <a:pt x="550" y="686"/>
                  </a:cubicBezTo>
                  <a:cubicBezTo>
                    <a:pt x="526" y="694"/>
                    <a:pt x="506" y="678"/>
                    <a:pt x="488" y="670"/>
                  </a:cubicBezTo>
                  <a:cubicBezTo>
                    <a:pt x="481" y="653"/>
                    <a:pt x="472" y="655"/>
                    <a:pt x="452" y="653"/>
                  </a:cubicBezTo>
                  <a:cubicBezTo>
                    <a:pt x="446" y="648"/>
                    <a:pt x="444" y="648"/>
                    <a:pt x="437" y="650"/>
                  </a:cubicBezTo>
                  <a:cubicBezTo>
                    <a:pt x="427" y="647"/>
                    <a:pt x="433" y="648"/>
                    <a:pt x="423" y="642"/>
                  </a:cubicBezTo>
                  <a:cubicBezTo>
                    <a:pt x="421" y="641"/>
                    <a:pt x="418" y="639"/>
                    <a:pt x="418" y="639"/>
                  </a:cubicBezTo>
                  <a:cubicBezTo>
                    <a:pt x="416" y="638"/>
                    <a:pt x="413" y="633"/>
                    <a:pt x="413" y="630"/>
                  </a:cubicBezTo>
                  <a:cubicBezTo>
                    <a:pt x="415" y="625"/>
                    <a:pt x="418" y="616"/>
                    <a:pt x="418" y="616"/>
                  </a:cubicBezTo>
                  <a:cubicBezTo>
                    <a:pt x="416" y="592"/>
                    <a:pt x="421" y="588"/>
                    <a:pt x="398" y="591"/>
                  </a:cubicBezTo>
                  <a:cubicBezTo>
                    <a:pt x="390" y="598"/>
                    <a:pt x="390" y="595"/>
                    <a:pt x="381" y="592"/>
                  </a:cubicBezTo>
                  <a:cubicBezTo>
                    <a:pt x="370" y="592"/>
                    <a:pt x="361" y="595"/>
                    <a:pt x="348" y="597"/>
                  </a:cubicBezTo>
                  <a:cubicBezTo>
                    <a:pt x="344" y="595"/>
                    <a:pt x="337" y="597"/>
                    <a:pt x="333" y="595"/>
                  </a:cubicBezTo>
                  <a:cubicBezTo>
                    <a:pt x="331" y="594"/>
                    <a:pt x="330" y="592"/>
                    <a:pt x="328" y="592"/>
                  </a:cubicBezTo>
                  <a:cubicBezTo>
                    <a:pt x="314" y="591"/>
                    <a:pt x="296" y="597"/>
                    <a:pt x="283" y="602"/>
                  </a:cubicBezTo>
                  <a:cubicBezTo>
                    <a:pt x="276" y="603"/>
                    <a:pt x="268" y="606"/>
                    <a:pt x="260" y="608"/>
                  </a:cubicBezTo>
                  <a:cubicBezTo>
                    <a:pt x="255" y="609"/>
                    <a:pt x="246" y="613"/>
                    <a:pt x="246" y="613"/>
                  </a:cubicBezTo>
                  <a:cubicBezTo>
                    <a:pt x="228" y="611"/>
                    <a:pt x="209" y="609"/>
                    <a:pt x="189" y="611"/>
                  </a:cubicBezTo>
                  <a:cubicBezTo>
                    <a:pt x="184" y="613"/>
                    <a:pt x="180" y="614"/>
                    <a:pt x="175" y="617"/>
                  </a:cubicBezTo>
                  <a:cubicBezTo>
                    <a:pt x="173" y="619"/>
                    <a:pt x="173" y="620"/>
                    <a:pt x="173" y="622"/>
                  </a:cubicBezTo>
                  <a:cubicBezTo>
                    <a:pt x="172" y="623"/>
                    <a:pt x="169" y="623"/>
                    <a:pt x="169" y="625"/>
                  </a:cubicBezTo>
                  <a:cubicBezTo>
                    <a:pt x="163" y="634"/>
                    <a:pt x="167" y="641"/>
                    <a:pt x="158" y="645"/>
                  </a:cubicBezTo>
                  <a:cubicBezTo>
                    <a:pt x="153" y="648"/>
                    <a:pt x="149" y="652"/>
                    <a:pt x="144" y="655"/>
                  </a:cubicBezTo>
                  <a:cubicBezTo>
                    <a:pt x="141" y="656"/>
                    <a:pt x="135" y="659"/>
                    <a:pt x="135" y="659"/>
                  </a:cubicBezTo>
                  <a:cubicBezTo>
                    <a:pt x="133" y="664"/>
                    <a:pt x="130" y="666"/>
                    <a:pt x="130" y="669"/>
                  </a:cubicBezTo>
                  <a:cubicBezTo>
                    <a:pt x="128" y="677"/>
                    <a:pt x="132" y="691"/>
                    <a:pt x="124" y="698"/>
                  </a:cubicBezTo>
                  <a:cubicBezTo>
                    <a:pt x="118" y="703"/>
                    <a:pt x="108" y="709"/>
                    <a:pt x="101" y="711"/>
                  </a:cubicBezTo>
                  <a:cubicBezTo>
                    <a:pt x="101" y="711"/>
                    <a:pt x="90" y="716"/>
                    <a:pt x="87" y="716"/>
                  </a:cubicBezTo>
                  <a:cubicBezTo>
                    <a:pt x="85" y="717"/>
                    <a:pt x="82" y="717"/>
                    <a:pt x="82" y="717"/>
                  </a:cubicBezTo>
                  <a:cubicBezTo>
                    <a:pt x="76" y="725"/>
                    <a:pt x="68" y="733"/>
                    <a:pt x="60" y="738"/>
                  </a:cubicBezTo>
                  <a:cubicBezTo>
                    <a:pt x="56" y="745"/>
                    <a:pt x="53" y="755"/>
                    <a:pt x="46" y="759"/>
                  </a:cubicBezTo>
                  <a:cubicBezTo>
                    <a:pt x="43" y="764"/>
                    <a:pt x="37" y="767"/>
                    <a:pt x="31" y="773"/>
                  </a:cubicBezTo>
                  <a:cubicBezTo>
                    <a:pt x="26" y="780"/>
                    <a:pt x="25" y="789"/>
                    <a:pt x="23" y="797"/>
                  </a:cubicBezTo>
                  <a:cubicBezTo>
                    <a:pt x="20" y="803"/>
                    <a:pt x="19" y="809"/>
                    <a:pt x="17" y="816"/>
                  </a:cubicBezTo>
                  <a:cubicBezTo>
                    <a:pt x="15" y="817"/>
                    <a:pt x="14" y="824"/>
                    <a:pt x="14" y="824"/>
                  </a:cubicBezTo>
                  <a:cubicBezTo>
                    <a:pt x="15" y="831"/>
                    <a:pt x="26" y="842"/>
                    <a:pt x="26" y="842"/>
                  </a:cubicBezTo>
                  <a:cubicBezTo>
                    <a:pt x="26" y="847"/>
                    <a:pt x="17" y="855"/>
                    <a:pt x="17" y="855"/>
                  </a:cubicBezTo>
                  <a:cubicBezTo>
                    <a:pt x="14" y="863"/>
                    <a:pt x="17" y="867"/>
                    <a:pt x="25" y="870"/>
                  </a:cubicBezTo>
                  <a:cubicBezTo>
                    <a:pt x="28" y="884"/>
                    <a:pt x="17" y="902"/>
                    <a:pt x="6" y="909"/>
                  </a:cubicBezTo>
                  <a:cubicBezTo>
                    <a:pt x="0" y="927"/>
                    <a:pt x="5" y="927"/>
                    <a:pt x="12" y="941"/>
                  </a:cubicBezTo>
                  <a:cubicBezTo>
                    <a:pt x="23" y="963"/>
                    <a:pt x="29" y="969"/>
                    <a:pt x="53" y="977"/>
                  </a:cubicBezTo>
                  <a:cubicBezTo>
                    <a:pt x="60" y="986"/>
                    <a:pt x="56" y="983"/>
                    <a:pt x="63" y="989"/>
                  </a:cubicBezTo>
                  <a:cubicBezTo>
                    <a:pt x="62" y="994"/>
                    <a:pt x="59" y="997"/>
                    <a:pt x="59" y="1002"/>
                  </a:cubicBezTo>
                  <a:cubicBezTo>
                    <a:pt x="57" y="1009"/>
                    <a:pt x="70" y="1020"/>
                    <a:pt x="74" y="1027"/>
                  </a:cubicBezTo>
                  <a:cubicBezTo>
                    <a:pt x="77" y="1031"/>
                    <a:pt x="91" y="1036"/>
                    <a:pt x="91" y="1036"/>
                  </a:cubicBezTo>
                  <a:cubicBezTo>
                    <a:pt x="94" y="1036"/>
                    <a:pt x="96" y="1036"/>
                    <a:pt x="98" y="1034"/>
                  </a:cubicBezTo>
                  <a:cubicBezTo>
                    <a:pt x="99" y="1034"/>
                    <a:pt x="98" y="1031"/>
                    <a:pt x="99" y="1030"/>
                  </a:cubicBezTo>
                  <a:cubicBezTo>
                    <a:pt x="101" y="1030"/>
                    <a:pt x="107" y="1038"/>
                    <a:pt x="108" y="1038"/>
                  </a:cubicBezTo>
                  <a:cubicBezTo>
                    <a:pt x="119" y="1047"/>
                    <a:pt x="133" y="1055"/>
                    <a:pt x="146" y="1059"/>
                  </a:cubicBezTo>
                  <a:cubicBezTo>
                    <a:pt x="149" y="1067"/>
                    <a:pt x="152" y="1066"/>
                    <a:pt x="159" y="1064"/>
                  </a:cubicBezTo>
                  <a:cubicBezTo>
                    <a:pt x="163" y="1061"/>
                    <a:pt x="166" y="1059"/>
                    <a:pt x="169" y="1058"/>
                  </a:cubicBezTo>
                  <a:cubicBezTo>
                    <a:pt x="172" y="1056"/>
                    <a:pt x="178" y="1055"/>
                    <a:pt x="178" y="1055"/>
                  </a:cubicBezTo>
                  <a:cubicBezTo>
                    <a:pt x="192" y="1059"/>
                    <a:pt x="209" y="1061"/>
                    <a:pt x="224" y="1063"/>
                  </a:cubicBezTo>
                  <a:cubicBezTo>
                    <a:pt x="231" y="1067"/>
                    <a:pt x="229" y="1070"/>
                    <a:pt x="238" y="1069"/>
                  </a:cubicBezTo>
                  <a:cubicBezTo>
                    <a:pt x="238" y="1063"/>
                    <a:pt x="238" y="1056"/>
                    <a:pt x="238" y="1050"/>
                  </a:cubicBezTo>
                  <a:cubicBezTo>
                    <a:pt x="241" y="1041"/>
                    <a:pt x="257" y="1059"/>
                    <a:pt x="260" y="1061"/>
                  </a:cubicBezTo>
                  <a:cubicBezTo>
                    <a:pt x="266" y="1050"/>
                    <a:pt x="279" y="1052"/>
                    <a:pt x="291" y="1050"/>
                  </a:cubicBezTo>
                  <a:cubicBezTo>
                    <a:pt x="297" y="1049"/>
                    <a:pt x="302" y="1044"/>
                    <a:pt x="308" y="1041"/>
                  </a:cubicBezTo>
                  <a:cubicBezTo>
                    <a:pt x="319" y="1042"/>
                    <a:pt x="330" y="1045"/>
                    <a:pt x="341" y="1049"/>
                  </a:cubicBezTo>
                  <a:cubicBezTo>
                    <a:pt x="342" y="1050"/>
                    <a:pt x="344" y="1055"/>
                    <a:pt x="344" y="1058"/>
                  </a:cubicBezTo>
                  <a:cubicBezTo>
                    <a:pt x="344" y="1061"/>
                    <a:pt x="342" y="1067"/>
                    <a:pt x="342" y="1067"/>
                  </a:cubicBezTo>
                  <a:cubicBezTo>
                    <a:pt x="347" y="1070"/>
                    <a:pt x="355" y="1072"/>
                    <a:pt x="361" y="1075"/>
                  </a:cubicBezTo>
                  <a:cubicBezTo>
                    <a:pt x="362" y="1075"/>
                    <a:pt x="365" y="1077"/>
                    <a:pt x="365" y="1077"/>
                  </a:cubicBezTo>
                  <a:cubicBezTo>
                    <a:pt x="375" y="1074"/>
                    <a:pt x="384" y="1074"/>
                    <a:pt x="393" y="1080"/>
                  </a:cubicBezTo>
                  <a:cubicBezTo>
                    <a:pt x="396" y="1083"/>
                    <a:pt x="398" y="1088"/>
                    <a:pt x="401" y="1092"/>
                  </a:cubicBezTo>
                  <a:cubicBezTo>
                    <a:pt x="404" y="1095"/>
                    <a:pt x="407" y="1102"/>
                    <a:pt x="407" y="1102"/>
                  </a:cubicBezTo>
                  <a:cubicBezTo>
                    <a:pt x="404" y="1114"/>
                    <a:pt x="399" y="1127"/>
                    <a:pt x="396" y="1138"/>
                  </a:cubicBezTo>
                  <a:cubicBezTo>
                    <a:pt x="393" y="1147"/>
                    <a:pt x="395" y="1141"/>
                    <a:pt x="389" y="1152"/>
                  </a:cubicBezTo>
                  <a:cubicBezTo>
                    <a:pt x="387" y="1153"/>
                    <a:pt x="385" y="1156"/>
                    <a:pt x="385" y="1156"/>
                  </a:cubicBezTo>
                  <a:cubicBezTo>
                    <a:pt x="389" y="1185"/>
                    <a:pt x="396" y="1180"/>
                    <a:pt x="410" y="1197"/>
                  </a:cubicBezTo>
                  <a:cubicBezTo>
                    <a:pt x="427" y="1219"/>
                    <a:pt x="440" y="1239"/>
                    <a:pt x="447" y="1266"/>
                  </a:cubicBezTo>
                  <a:cubicBezTo>
                    <a:pt x="446" y="1280"/>
                    <a:pt x="452" y="1314"/>
                    <a:pt x="435" y="1325"/>
                  </a:cubicBezTo>
                  <a:cubicBezTo>
                    <a:pt x="427" y="1347"/>
                    <a:pt x="433" y="1325"/>
                    <a:pt x="430" y="1367"/>
                  </a:cubicBezTo>
                  <a:cubicBezTo>
                    <a:pt x="429" y="1377"/>
                    <a:pt x="421" y="1381"/>
                    <a:pt x="418" y="1391"/>
                  </a:cubicBezTo>
                  <a:cubicBezTo>
                    <a:pt x="421" y="1413"/>
                    <a:pt x="430" y="1422"/>
                    <a:pt x="446" y="1438"/>
                  </a:cubicBezTo>
                  <a:cubicBezTo>
                    <a:pt x="449" y="1441"/>
                    <a:pt x="450" y="1442"/>
                    <a:pt x="452" y="1447"/>
                  </a:cubicBezTo>
                  <a:cubicBezTo>
                    <a:pt x="454" y="1450"/>
                    <a:pt x="455" y="1456"/>
                    <a:pt x="455" y="1456"/>
                  </a:cubicBezTo>
                  <a:cubicBezTo>
                    <a:pt x="457" y="1475"/>
                    <a:pt x="458" y="1488"/>
                    <a:pt x="460" y="1505"/>
                  </a:cubicBezTo>
                  <a:cubicBezTo>
                    <a:pt x="461" y="1514"/>
                    <a:pt x="461" y="1511"/>
                    <a:pt x="464" y="1522"/>
                  </a:cubicBezTo>
                  <a:cubicBezTo>
                    <a:pt x="466" y="1524"/>
                    <a:pt x="466" y="1527"/>
                    <a:pt x="466" y="1527"/>
                  </a:cubicBezTo>
                  <a:cubicBezTo>
                    <a:pt x="468" y="1542"/>
                    <a:pt x="469" y="1552"/>
                    <a:pt x="481" y="1561"/>
                  </a:cubicBezTo>
                  <a:cubicBezTo>
                    <a:pt x="485" y="1566"/>
                    <a:pt x="488" y="1569"/>
                    <a:pt x="494" y="1572"/>
                  </a:cubicBezTo>
                  <a:cubicBezTo>
                    <a:pt x="497" y="1585"/>
                    <a:pt x="503" y="1597"/>
                    <a:pt x="506" y="1610"/>
                  </a:cubicBezTo>
                  <a:cubicBezTo>
                    <a:pt x="506" y="1614"/>
                    <a:pt x="508" y="1619"/>
                    <a:pt x="505" y="1622"/>
                  </a:cubicBezTo>
                  <a:cubicBezTo>
                    <a:pt x="503" y="1625"/>
                    <a:pt x="497" y="1628"/>
                    <a:pt x="497" y="1628"/>
                  </a:cubicBezTo>
                  <a:cubicBezTo>
                    <a:pt x="488" y="1642"/>
                    <a:pt x="509" y="1644"/>
                    <a:pt x="517" y="1644"/>
                  </a:cubicBezTo>
                  <a:cubicBezTo>
                    <a:pt x="539" y="1639"/>
                    <a:pt x="557" y="1635"/>
                    <a:pt x="579" y="1633"/>
                  </a:cubicBezTo>
                  <a:cubicBezTo>
                    <a:pt x="598" y="1630"/>
                    <a:pt x="613" y="1627"/>
                    <a:pt x="632" y="1624"/>
                  </a:cubicBezTo>
                  <a:cubicBezTo>
                    <a:pt x="635" y="1624"/>
                    <a:pt x="638" y="1622"/>
                    <a:pt x="641" y="1621"/>
                  </a:cubicBezTo>
                  <a:cubicBezTo>
                    <a:pt x="642" y="1621"/>
                    <a:pt x="644" y="1619"/>
                    <a:pt x="646" y="1617"/>
                  </a:cubicBezTo>
                  <a:cubicBezTo>
                    <a:pt x="649" y="1617"/>
                    <a:pt x="655" y="1616"/>
                    <a:pt x="655" y="1616"/>
                  </a:cubicBezTo>
                  <a:cubicBezTo>
                    <a:pt x="659" y="1610"/>
                    <a:pt x="664" y="1603"/>
                    <a:pt x="670" y="1600"/>
                  </a:cubicBezTo>
                  <a:cubicBezTo>
                    <a:pt x="675" y="1594"/>
                    <a:pt x="678" y="1591"/>
                    <a:pt x="683" y="1588"/>
                  </a:cubicBezTo>
                  <a:cubicBezTo>
                    <a:pt x="687" y="1581"/>
                    <a:pt x="697" y="1577"/>
                    <a:pt x="704" y="1574"/>
                  </a:cubicBezTo>
                  <a:cubicBezTo>
                    <a:pt x="715" y="1563"/>
                    <a:pt x="726" y="1550"/>
                    <a:pt x="731" y="1535"/>
                  </a:cubicBezTo>
                  <a:cubicBezTo>
                    <a:pt x="731" y="1531"/>
                    <a:pt x="729" y="1528"/>
                    <a:pt x="729" y="1525"/>
                  </a:cubicBezTo>
                  <a:cubicBezTo>
                    <a:pt x="729" y="1494"/>
                    <a:pt x="737" y="1505"/>
                    <a:pt x="754" y="1494"/>
                  </a:cubicBezTo>
                  <a:cubicBezTo>
                    <a:pt x="759" y="1488"/>
                    <a:pt x="762" y="1483"/>
                    <a:pt x="765" y="1475"/>
                  </a:cubicBezTo>
                  <a:cubicBezTo>
                    <a:pt x="763" y="1458"/>
                    <a:pt x="765" y="1439"/>
                    <a:pt x="755" y="1424"/>
                  </a:cubicBezTo>
                  <a:cubicBezTo>
                    <a:pt x="759" y="1413"/>
                    <a:pt x="771" y="1419"/>
                    <a:pt x="779" y="1422"/>
                  </a:cubicBezTo>
                  <a:cubicBezTo>
                    <a:pt x="782" y="1427"/>
                    <a:pt x="782" y="1435"/>
                    <a:pt x="785" y="1427"/>
                  </a:cubicBezTo>
                  <a:cubicBezTo>
                    <a:pt x="786" y="1416"/>
                    <a:pt x="786" y="1405"/>
                    <a:pt x="786" y="1396"/>
                  </a:cubicBezTo>
                  <a:cubicBezTo>
                    <a:pt x="788" y="1386"/>
                    <a:pt x="810" y="1385"/>
                    <a:pt x="817" y="1380"/>
                  </a:cubicBezTo>
                  <a:cubicBezTo>
                    <a:pt x="820" y="1374"/>
                    <a:pt x="831" y="1367"/>
                    <a:pt x="837" y="1363"/>
                  </a:cubicBezTo>
                  <a:cubicBezTo>
                    <a:pt x="841" y="1361"/>
                    <a:pt x="847" y="1356"/>
                    <a:pt x="847" y="1356"/>
                  </a:cubicBezTo>
                  <a:cubicBezTo>
                    <a:pt x="855" y="1345"/>
                    <a:pt x="845" y="1333"/>
                    <a:pt x="844" y="1320"/>
                  </a:cubicBezTo>
                  <a:cubicBezTo>
                    <a:pt x="845" y="1310"/>
                    <a:pt x="847" y="1308"/>
                    <a:pt x="850" y="1299"/>
                  </a:cubicBezTo>
                  <a:cubicBezTo>
                    <a:pt x="847" y="1288"/>
                    <a:pt x="842" y="1288"/>
                    <a:pt x="834" y="1280"/>
                  </a:cubicBezTo>
                  <a:cubicBezTo>
                    <a:pt x="833" y="1275"/>
                    <a:pt x="830" y="1266"/>
                    <a:pt x="830" y="1266"/>
                  </a:cubicBezTo>
                  <a:cubicBezTo>
                    <a:pt x="831" y="1250"/>
                    <a:pt x="831" y="1236"/>
                    <a:pt x="831" y="1220"/>
                  </a:cubicBezTo>
                  <a:cubicBezTo>
                    <a:pt x="833" y="1192"/>
                    <a:pt x="861" y="1183"/>
                    <a:pt x="876" y="1166"/>
                  </a:cubicBezTo>
                  <a:cubicBezTo>
                    <a:pt x="879" y="1160"/>
                    <a:pt x="884" y="1160"/>
                    <a:pt x="885" y="1153"/>
                  </a:cubicBezTo>
                  <a:cubicBezTo>
                    <a:pt x="890" y="1144"/>
                    <a:pt x="889" y="1142"/>
                    <a:pt x="895" y="1136"/>
                  </a:cubicBezTo>
                  <a:cubicBezTo>
                    <a:pt x="898" y="1127"/>
                    <a:pt x="906" y="1114"/>
                    <a:pt x="915" y="1111"/>
                  </a:cubicBezTo>
                  <a:cubicBezTo>
                    <a:pt x="920" y="1105"/>
                    <a:pt x="924" y="1099"/>
                    <a:pt x="930" y="1094"/>
                  </a:cubicBezTo>
                  <a:cubicBezTo>
                    <a:pt x="935" y="1089"/>
                    <a:pt x="938" y="1089"/>
                    <a:pt x="943" y="1084"/>
                  </a:cubicBezTo>
                  <a:cubicBezTo>
                    <a:pt x="947" y="1080"/>
                    <a:pt x="949" y="1078"/>
                    <a:pt x="955" y="1077"/>
                  </a:cubicBezTo>
                  <a:cubicBezTo>
                    <a:pt x="961" y="1066"/>
                    <a:pt x="958" y="1069"/>
                    <a:pt x="966" y="1064"/>
                  </a:cubicBezTo>
                  <a:cubicBezTo>
                    <a:pt x="972" y="1055"/>
                    <a:pt x="978" y="1045"/>
                    <a:pt x="983" y="1036"/>
                  </a:cubicBezTo>
                  <a:cubicBezTo>
                    <a:pt x="988" y="1030"/>
                    <a:pt x="989" y="1019"/>
                    <a:pt x="991" y="1013"/>
                  </a:cubicBezTo>
                  <a:cubicBezTo>
                    <a:pt x="994" y="1003"/>
                    <a:pt x="992" y="1009"/>
                    <a:pt x="998" y="999"/>
                  </a:cubicBezTo>
                  <a:cubicBezTo>
                    <a:pt x="1003" y="992"/>
                    <a:pt x="1003" y="984"/>
                    <a:pt x="1005" y="977"/>
                  </a:cubicBezTo>
                  <a:cubicBezTo>
                    <a:pt x="1003" y="966"/>
                    <a:pt x="1000" y="970"/>
                    <a:pt x="989" y="974"/>
                  </a:cubicBezTo>
                  <a:cubicBezTo>
                    <a:pt x="971" y="986"/>
                    <a:pt x="941" y="983"/>
                    <a:pt x="921" y="983"/>
                  </a:cubicBezTo>
                  <a:cubicBezTo>
                    <a:pt x="892" y="981"/>
                    <a:pt x="895" y="977"/>
                    <a:pt x="878" y="961"/>
                  </a:cubicBezTo>
                  <a:cubicBezTo>
                    <a:pt x="875" y="949"/>
                    <a:pt x="867" y="944"/>
                    <a:pt x="858" y="936"/>
                  </a:cubicBezTo>
                  <a:cubicBezTo>
                    <a:pt x="853" y="933"/>
                    <a:pt x="844" y="930"/>
                    <a:pt x="844" y="930"/>
                  </a:cubicBezTo>
                  <a:cubicBezTo>
                    <a:pt x="837" y="909"/>
                    <a:pt x="828" y="891"/>
                    <a:pt x="817" y="872"/>
                  </a:cubicBezTo>
                  <a:cubicBezTo>
                    <a:pt x="811" y="866"/>
                    <a:pt x="816" y="869"/>
                    <a:pt x="805" y="863"/>
                  </a:cubicBezTo>
                  <a:cubicBezTo>
                    <a:pt x="802" y="859"/>
                    <a:pt x="796" y="856"/>
                    <a:pt x="796" y="856"/>
                  </a:cubicBezTo>
                  <a:cubicBezTo>
                    <a:pt x="786" y="842"/>
                    <a:pt x="794" y="825"/>
                    <a:pt x="785" y="813"/>
                  </a:cubicBezTo>
                  <a:cubicBezTo>
                    <a:pt x="774" y="794"/>
                    <a:pt x="759" y="772"/>
                    <a:pt x="745" y="758"/>
                  </a:cubicBezTo>
                  <a:cubicBezTo>
                    <a:pt x="742" y="744"/>
                    <a:pt x="737" y="736"/>
                    <a:pt x="729" y="723"/>
                  </a:cubicBezTo>
                  <a:cubicBezTo>
                    <a:pt x="726" y="720"/>
                    <a:pt x="723" y="709"/>
                    <a:pt x="723" y="709"/>
                  </a:cubicBezTo>
                  <a:cubicBezTo>
                    <a:pt x="740" y="705"/>
                    <a:pt x="757" y="733"/>
                    <a:pt x="766" y="744"/>
                  </a:cubicBezTo>
                  <a:cubicBezTo>
                    <a:pt x="771" y="758"/>
                    <a:pt x="771" y="759"/>
                    <a:pt x="786" y="764"/>
                  </a:cubicBezTo>
                  <a:cubicBezTo>
                    <a:pt x="793" y="766"/>
                    <a:pt x="800" y="773"/>
                    <a:pt x="800" y="773"/>
                  </a:cubicBezTo>
                  <a:cubicBezTo>
                    <a:pt x="803" y="780"/>
                    <a:pt x="808" y="784"/>
                    <a:pt x="813" y="791"/>
                  </a:cubicBezTo>
                  <a:cubicBezTo>
                    <a:pt x="813" y="803"/>
                    <a:pt x="814" y="809"/>
                    <a:pt x="817" y="819"/>
                  </a:cubicBezTo>
                  <a:cubicBezTo>
                    <a:pt x="819" y="842"/>
                    <a:pt x="820" y="841"/>
                    <a:pt x="839" y="847"/>
                  </a:cubicBezTo>
                  <a:cubicBezTo>
                    <a:pt x="844" y="852"/>
                    <a:pt x="847" y="856"/>
                    <a:pt x="851" y="861"/>
                  </a:cubicBezTo>
                  <a:cubicBezTo>
                    <a:pt x="851" y="863"/>
                    <a:pt x="853" y="864"/>
                    <a:pt x="853" y="866"/>
                  </a:cubicBezTo>
                  <a:cubicBezTo>
                    <a:pt x="853" y="869"/>
                    <a:pt x="853" y="874"/>
                    <a:pt x="855" y="877"/>
                  </a:cubicBezTo>
                  <a:cubicBezTo>
                    <a:pt x="856" y="884"/>
                    <a:pt x="870" y="889"/>
                    <a:pt x="875" y="894"/>
                  </a:cubicBezTo>
                  <a:cubicBezTo>
                    <a:pt x="887" y="927"/>
                    <a:pt x="870" y="945"/>
                    <a:pt x="910" y="955"/>
                  </a:cubicBezTo>
                  <a:cubicBezTo>
                    <a:pt x="921" y="953"/>
                    <a:pt x="926" y="955"/>
                    <a:pt x="933" y="949"/>
                  </a:cubicBezTo>
                  <a:cubicBezTo>
                    <a:pt x="938" y="942"/>
                    <a:pt x="944" y="941"/>
                    <a:pt x="951" y="936"/>
                  </a:cubicBezTo>
                  <a:cubicBezTo>
                    <a:pt x="972" y="924"/>
                    <a:pt x="978" y="920"/>
                    <a:pt x="1003" y="916"/>
                  </a:cubicBezTo>
                  <a:cubicBezTo>
                    <a:pt x="1009" y="914"/>
                    <a:pt x="1017" y="911"/>
                    <a:pt x="1025" y="909"/>
                  </a:cubicBezTo>
                  <a:cubicBezTo>
                    <a:pt x="1031" y="906"/>
                    <a:pt x="1036" y="899"/>
                    <a:pt x="1042" y="897"/>
                  </a:cubicBezTo>
                  <a:cubicBezTo>
                    <a:pt x="1051" y="894"/>
                    <a:pt x="1060" y="894"/>
                    <a:pt x="1068" y="888"/>
                  </a:cubicBezTo>
                  <a:cubicBezTo>
                    <a:pt x="1073" y="881"/>
                    <a:pt x="1079" y="877"/>
                    <a:pt x="1084" y="869"/>
                  </a:cubicBezTo>
                  <a:cubicBezTo>
                    <a:pt x="1087" y="861"/>
                    <a:pt x="1088" y="850"/>
                    <a:pt x="1098" y="844"/>
                  </a:cubicBezTo>
                  <a:cubicBezTo>
                    <a:pt x="1104" y="836"/>
                    <a:pt x="1105" y="825"/>
                    <a:pt x="1108" y="816"/>
                  </a:cubicBezTo>
                  <a:cubicBezTo>
                    <a:pt x="1110" y="811"/>
                    <a:pt x="1115" y="808"/>
                    <a:pt x="1116" y="803"/>
                  </a:cubicBezTo>
                  <a:cubicBezTo>
                    <a:pt x="1110" y="800"/>
                    <a:pt x="1110" y="805"/>
                    <a:pt x="1102" y="808"/>
                  </a:cubicBezTo>
                  <a:cubicBezTo>
                    <a:pt x="1099" y="802"/>
                    <a:pt x="1104" y="795"/>
                    <a:pt x="1098" y="792"/>
                  </a:cubicBezTo>
                  <a:cubicBezTo>
                    <a:pt x="1094" y="789"/>
                    <a:pt x="1084" y="788"/>
                    <a:pt x="1084" y="788"/>
                  </a:cubicBezTo>
                  <a:cubicBezTo>
                    <a:pt x="1077" y="780"/>
                    <a:pt x="1076" y="783"/>
                    <a:pt x="1067" y="786"/>
                  </a:cubicBezTo>
                  <a:cubicBezTo>
                    <a:pt x="1064" y="788"/>
                    <a:pt x="1057" y="789"/>
                    <a:pt x="1057" y="789"/>
                  </a:cubicBezTo>
                  <a:cubicBezTo>
                    <a:pt x="1054" y="789"/>
                    <a:pt x="1051" y="789"/>
                    <a:pt x="1048" y="788"/>
                  </a:cubicBezTo>
                  <a:cubicBezTo>
                    <a:pt x="1046" y="786"/>
                    <a:pt x="1045" y="778"/>
                    <a:pt x="1045" y="778"/>
                  </a:cubicBezTo>
                  <a:cubicBezTo>
                    <a:pt x="1046" y="778"/>
                    <a:pt x="1048" y="777"/>
                    <a:pt x="1050" y="775"/>
                  </a:cubicBezTo>
                  <a:cubicBezTo>
                    <a:pt x="1060" y="772"/>
                    <a:pt x="1067" y="778"/>
                    <a:pt x="1060" y="763"/>
                  </a:cubicBezTo>
                  <a:cubicBezTo>
                    <a:pt x="1059" y="763"/>
                    <a:pt x="1057" y="761"/>
                    <a:pt x="1056" y="761"/>
                  </a:cubicBezTo>
                  <a:cubicBezTo>
                    <a:pt x="1053" y="761"/>
                    <a:pt x="1048" y="761"/>
                    <a:pt x="1046" y="763"/>
                  </a:cubicBezTo>
                  <a:cubicBezTo>
                    <a:pt x="1046" y="764"/>
                    <a:pt x="1045" y="766"/>
                    <a:pt x="1043" y="767"/>
                  </a:cubicBezTo>
                  <a:cubicBezTo>
                    <a:pt x="1036" y="775"/>
                    <a:pt x="1025" y="777"/>
                    <a:pt x="1016" y="780"/>
                  </a:cubicBezTo>
                  <a:cubicBezTo>
                    <a:pt x="1011" y="780"/>
                    <a:pt x="1006" y="778"/>
                    <a:pt x="1003" y="777"/>
                  </a:cubicBezTo>
                  <a:cubicBezTo>
                    <a:pt x="1002" y="777"/>
                    <a:pt x="997" y="775"/>
                    <a:pt x="997" y="775"/>
                  </a:cubicBezTo>
                  <a:cubicBezTo>
                    <a:pt x="988" y="763"/>
                    <a:pt x="986" y="761"/>
                    <a:pt x="971" y="758"/>
                  </a:cubicBezTo>
                  <a:cubicBezTo>
                    <a:pt x="971" y="753"/>
                    <a:pt x="974" y="747"/>
                    <a:pt x="971" y="742"/>
                  </a:cubicBezTo>
                  <a:cubicBezTo>
                    <a:pt x="969" y="739"/>
                    <a:pt x="960" y="736"/>
                    <a:pt x="957" y="734"/>
                  </a:cubicBezTo>
                  <a:cubicBezTo>
                    <a:pt x="954" y="733"/>
                    <a:pt x="947" y="731"/>
                    <a:pt x="947" y="731"/>
                  </a:cubicBezTo>
                  <a:cubicBezTo>
                    <a:pt x="941" y="725"/>
                    <a:pt x="935" y="722"/>
                    <a:pt x="929" y="716"/>
                  </a:cubicBezTo>
                  <a:cubicBezTo>
                    <a:pt x="930" y="706"/>
                    <a:pt x="932" y="700"/>
                    <a:pt x="941" y="697"/>
                  </a:cubicBezTo>
                  <a:cubicBezTo>
                    <a:pt x="955" y="698"/>
                    <a:pt x="968" y="702"/>
                    <a:pt x="980" y="705"/>
                  </a:cubicBezTo>
                  <a:cubicBezTo>
                    <a:pt x="986" y="711"/>
                    <a:pt x="988" y="716"/>
                    <a:pt x="995" y="720"/>
                  </a:cubicBezTo>
                  <a:cubicBezTo>
                    <a:pt x="1005" y="734"/>
                    <a:pt x="1012" y="736"/>
                    <a:pt x="1025" y="744"/>
                  </a:cubicBezTo>
                  <a:cubicBezTo>
                    <a:pt x="1033" y="742"/>
                    <a:pt x="1045" y="747"/>
                    <a:pt x="1051" y="741"/>
                  </a:cubicBezTo>
                  <a:cubicBezTo>
                    <a:pt x="1060" y="733"/>
                    <a:pt x="1048" y="738"/>
                    <a:pt x="1059" y="734"/>
                  </a:cubicBezTo>
                  <a:cubicBezTo>
                    <a:pt x="1064" y="738"/>
                    <a:pt x="1068" y="739"/>
                    <a:pt x="1073" y="742"/>
                  </a:cubicBezTo>
                  <a:cubicBezTo>
                    <a:pt x="1079" y="752"/>
                    <a:pt x="1093" y="750"/>
                    <a:pt x="1104" y="753"/>
                  </a:cubicBezTo>
                  <a:cubicBezTo>
                    <a:pt x="1121" y="764"/>
                    <a:pt x="1110" y="759"/>
                    <a:pt x="1141" y="761"/>
                  </a:cubicBezTo>
                  <a:cubicBezTo>
                    <a:pt x="1152" y="763"/>
                    <a:pt x="1156" y="766"/>
                    <a:pt x="1163" y="775"/>
                  </a:cubicBezTo>
                  <a:cubicBezTo>
                    <a:pt x="1159" y="788"/>
                    <a:pt x="1167" y="781"/>
                    <a:pt x="1173" y="777"/>
                  </a:cubicBezTo>
                  <a:cubicBezTo>
                    <a:pt x="1175" y="770"/>
                    <a:pt x="1178" y="770"/>
                    <a:pt x="1181" y="764"/>
                  </a:cubicBezTo>
                  <a:cubicBezTo>
                    <a:pt x="1190" y="767"/>
                    <a:pt x="1189" y="772"/>
                    <a:pt x="1187" y="783"/>
                  </a:cubicBezTo>
                  <a:cubicBezTo>
                    <a:pt x="1195" y="789"/>
                    <a:pt x="1206" y="786"/>
                    <a:pt x="1215" y="789"/>
                  </a:cubicBezTo>
                  <a:cubicBezTo>
                    <a:pt x="1221" y="791"/>
                    <a:pt x="1226" y="797"/>
                    <a:pt x="1234" y="800"/>
                  </a:cubicBezTo>
                  <a:cubicBezTo>
                    <a:pt x="1245" y="803"/>
                    <a:pt x="1255" y="808"/>
                    <a:pt x="1265" y="816"/>
                  </a:cubicBezTo>
                  <a:cubicBezTo>
                    <a:pt x="1268" y="827"/>
                    <a:pt x="1272" y="831"/>
                    <a:pt x="1282" y="834"/>
                  </a:cubicBezTo>
                  <a:cubicBezTo>
                    <a:pt x="1286" y="842"/>
                    <a:pt x="1288" y="847"/>
                    <a:pt x="1296" y="852"/>
                  </a:cubicBezTo>
                  <a:cubicBezTo>
                    <a:pt x="1308" y="849"/>
                    <a:pt x="1302" y="850"/>
                    <a:pt x="1314" y="847"/>
                  </a:cubicBezTo>
                  <a:cubicBezTo>
                    <a:pt x="1316" y="845"/>
                    <a:pt x="1319" y="845"/>
                    <a:pt x="1319" y="845"/>
                  </a:cubicBezTo>
                  <a:cubicBezTo>
                    <a:pt x="1328" y="852"/>
                    <a:pt x="1322" y="842"/>
                    <a:pt x="1319" y="839"/>
                  </a:cubicBezTo>
                  <a:cubicBezTo>
                    <a:pt x="1316" y="844"/>
                    <a:pt x="1311" y="847"/>
                    <a:pt x="1310" y="853"/>
                  </a:cubicBezTo>
                  <a:cubicBezTo>
                    <a:pt x="1310" y="856"/>
                    <a:pt x="1307" y="863"/>
                    <a:pt x="1307" y="863"/>
                  </a:cubicBezTo>
                  <a:cubicBezTo>
                    <a:pt x="1308" y="869"/>
                    <a:pt x="1310" y="880"/>
                    <a:pt x="1319" y="880"/>
                  </a:cubicBezTo>
                  <a:lnTo>
                    <a:pt x="1320" y="916"/>
                  </a:lnTo>
                  <a:lnTo>
                    <a:pt x="1348" y="1005"/>
                  </a:lnTo>
                  <a:lnTo>
                    <a:pt x="1373" y="1033"/>
                  </a:lnTo>
                  <a:lnTo>
                    <a:pt x="1416" y="994"/>
                  </a:lnTo>
                  <a:lnTo>
                    <a:pt x="1413" y="967"/>
                  </a:lnTo>
                  <a:lnTo>
                    <a:pt x="1424" y="959"/>
                  </a:lnTo>
                  <a:lnTo>
                    <a:pt x="1423" y="925"/>
                  </a:lnTo>
                  <a:lnTo>
                    <a:pt x="1452" y="916"/>
                  </a:lnTo>
                  <a:lnTo>
                    <a:pt x="1520" y="855"/>
                  </a:lnTo>
                  <a:lnTo>
                    <a:pt x="1533" y="839"/>
                  </a:lnTo>
                  <a:lnTo>
                    <a:pt x="1588" y="824"/>
                  </a:lnTo>
                  <a:lnTo>
                    <a:pt x="1608" y="847"/>
                  </a:lnTo>
                  <a:lnTo>
                    <a:pt x="1602" y="858"/>
                  </a:lnTo>
                  <a:lnTo>
                    <a:pt x="1619" y="875"/>
                  </a:lnTo>
                  <a:lnTo>
                    <a:pt x="1624" y="899"/>
                  </a:lnTo>
                  <a:lnTo>
                    <a:pt x="1641" y="906"/>
                  </a:lnTo>
                  <a:lnTo>
                    <a:pt x="1677" y="892"/>
                  </a:lnTo>
                  <a:lnTo>
                    <a:pt x="1675" y="975"/>
                  </a:lnTo>
                  <a:lnTo>
                    <a:pt x="1684" y="956"/>
                  </a:lnTo>
                  <a:lnTo>
                    <a:pt x="1707" y="1000"/>
                  </a:lnTo>
                  <a:lnTo>
                    <a:pt x="1704" y="1030"/>
                  </a:lnTo>
                  <a:lnTo>
                    <a:pt x="1718" y="1013"/>
                  </a:lnTo>
                  <a:lnTo>
                    <a:pt x="1721" y="997"/>
                  </a:lnTo>
                  <a:lnTo>
                    <a:pt x="1738" y="972"/>
                  </a:lnTo>
                  <a:lnTo>
                    <a:pt x="1728" y="958"/>
                  </a:lnTo>
                  <a:lnTo>
                    <a:pt x="1737" y="942"/>
                  </a:lnTo>
                  <a:lnTo>
                    <a:pt x="1725" y="913"/>
                  </a:lnTo>
                  <a:lnTo>
                    <a:pt x="1732" y="889"/>
                  </a:lnTo>
                  <a:lnTo>
                    <a:pt x="1715" y="895"/>
                  </a:lnTo>
                  <a:lnTo>
                    <a:pt x="1707" y="874"/>
                  </a:lnTo>
                  <a:lnTo>
                    <a:pt x="1701" y="844"/>
                  </a:lnTo>
                  <a:lnTo>
                    <a:pt x="1714" y="816"/>
                  </a:lnTo>
                  <a:lnTo>
                    <a:pt x="1728" y="834"/>
                  </a:lnTo>
                  <a:lnTo>
                    <a:pt x="1721" y="880"/>
                  </a:lnTo>
                  <a:lnTo>
                    <a:pt x="1738" y="849"/>
                  </a:lnTo>
                  <a:lnTo>
                    <a:pt x="1732" y="824"/>
                  </a:lnTo>
                  <a:lnTo>
                    <a:pt x="1752" y="808"/>
                  </a:lnTo>
                  <a:lnTo>
                    <a:pt x="1752" y="797"/>
                  </a:lnTo>
                  <a:lnTo>
                    <a:pt x="1759" y="800"/>
                  </a:lnTo>
                  <a:lnTo>
                    <a:pt x="1796" y="756"/>
                  </a:lnTo>
                  <a:lnTo>
                    <a:pt x="1805" y="684"/>
                  </a:lnTo>
                  <a:lnTo>
                    <a:pt x="1810" y="655"/>
                  </a:lnTo>
                  <a:lnTo>
                    <a:pt x="1794" y="664"/>
                  </a:lnTo>
                  <a:lnTo>
                    <a:pt x="1788" y="655"/>
                  </a:lnTo>
                  <a:lnTo>
                    <a:pt x="1800" y="638"/>
                  </a:lnTo>
                  <a:lnTo>
                    <a:pt x="1776" y="592"/>
                  </a:lnTo>
                  <a:lnTo>
                    <a:pt x="1763" y="580"/>
                  </a:lnTo>
                  <a:lnTo>
                    <a:pt x="1783" y="544"/>
                  </a:lnTo>
                  <a:lnTo>
                    <a:pt x="1762" y="539"/>
                  </a:lnTo>
                  <a:lnTo>
                    <a:pt x="1743" y="531"/>
                  </a:lnTo>
                  <a:lnTo>
                    <a:pt x="1751" y="503"/>
                  </a:lnTo>
                  <a:lnTo>
                    <a:pt x="1763" y="487"/>
                  </a:lnTo>
                  <a:lnTo>
                    <a:pt x="1766" y="519"/>
                  </a:lnTo>
                  <a:lnTo>
                    <a:pt x="1788" y="498"/>
                  </a:lnTo>
                  <a:lnTo>
                    <a:pt x="1805" y="497"/>
                  </a:lnTo>
                  <a:lnTo>
                    <a:pt x="1797" y="519"/>
                  </a:lnTo>
                  <a:lnTo>
                    <a:pt x="1824" y="528"/>
                  </a:lnTo>
                  <a:lnTo>
                    <a:pt x="1816" y="545"/>
                  </a:lnTo>
                  <a:lnTo>
                    <a:pt x="1830" y="559"/>
                  </a:lnTo>
                  <a:lnTo>
                    <a:pt x="1830" y="588"/>
                  </a:lnTo>
                  <a:lnTo>
                    <a:pt x="1861" y="559"/>
                  </a:lnTo>
                  <a:lnTo>
                    <a:pt x="1850" y="531"/>
                  </a:lnTo>
                  <a:lnTo>
                    <a:pt x="1821" y="489"/>
                  </a:lnTo>
                  <a:lnTo>
                    <a:pt x="1830" y="473"/>
                  </a:lnTo>
                  <a:lnTo>
                    <a:pt x="1824" y="448"/>
                  </a:lnTo>
                  <a:lnTo>
                    <a:pt x="1844" y="427"/>
                  </a:lnTo>
                  <a:lnTo>
                    <a:pt x="1868" y="416"/>
                  </a:lnTo>
                  <a:lnTo>
                    <a:pt x="1867" y="367"/>
                  </a:lnTo>
                  <a:lnTo>
                    <a:pt x="1865" y="333"/>
                  </a:lnTo>
                  <a:lnTo>
                    <a:pt x="1858" y="302"/>
                  </a:lnTo>
                  <a:lnTo>
                    <a:pt x="1830" y="248"/>
                  </a:lnTo>
                  <a:lnTo>
                    <a:pt x="1825" y="275"/>
                  </a:lnTo>
                  <a:lnTo>
                    <a:pt x="1807" y="258"/>
                  </a:lnTo>
                  <a:lnTo>
                    <a:pt x="1790" y="266"/>
                  </a:lnTo>
                  <a:lnTo>
                    <a:pt x="1805" y="226"/>
                  </a:lnTo>
                  <a:lnTo>
                    <a:pt x="1821" y="192"/>
                  </a:lnTo>
                  <a:lnTo>
                    <a:pt x="1850" y="176"/>
                  </a:lnTo>
                  <a:lnTo>
                    <a:pt x="1853" y="161"/>
                  </a:lnTo>
                  <a:lnTo>
                    <a:pt x="1873" y="155"/>
                  </a:lnTo>
                  <a:lnTo>
                    <a:pt x="1873" y="170"/>
                  </a:lnTo>
                  <a:lnTo>
                    <a:pt x="1896" y="145"/>
                  </a:lnTo>
                  <a:lnTo>
                    <a:pt x="1882" y="139"/>
                  </a:lnTo>
                  <a:lnTo>
                    <a:pt x="1882" y="120"/>
                  </a:lnTo>
                  <a:lnTo>
                    <a:pt x="1899" y="108"/>
                  </a:lnTo>
                  <a:lnTo>
                    <a:pt x="1906" y="122"/>
                  </a:lnTo>
                  <a:lnTo>
                    <a:pt x="1929" y="100"/>
                  </a:lnTo>
                  <a:lnTo>
                    <a:pt x="1926" y="120"/>
                  </a:lnTo>
                  <a:lnTo>
                    <a:pt x="1927" y="136"/>
                  </a:lnTo>
                  <a:lnTo>
                    <a:pt x="1926" y="158"/>
                  </a:lnTo>
                  <a:lnTo>
                    <a:pt x="1918" y="175"/>
                  </a:lnTo>
                  <a:lnTo>
                    <a:pt x="1932" y="197"/>
                  </a:lnTo>
                  <a:lnTo>
                    <a:pt x="1938" y="212"/>
                  </a:lnTo>
                  <a:lnTo>
                    <a:pt x="1947" y="209"/>
                  </a:lnTo>
                  <a:lnTo>
                    <a:pt x="1992" y="256"/>
                  </a:lnTo>
                  <a:lnTo>
                    <a:pt x="2002" y="233"/>
                  </a:lnTo>
                  <a:lnTo>
                    <a:pt x="2014" y="216"/>
                  </a:lnTo>
                  <a:lnTo>
                    <a:pt x="1994" y="205"/>
                  </a:lnTo>
                  <a:lnTo>
                    <a:pt x="1999" y="184"/>
                  </a:lnTo>
                  <a:lnTo>
                    <a:pt x="1999" y="172"/>
                  </a:lnTo>
                  <a:lnTo>
                    <a:pt x="1978" y="150"/>
                  </a:lnTo>
                  <a:lnTo>
                    <a:pt x="1960" y="147"/>
                  </a:lnTo>
                  <a:lnTo>
                    <a:pt x="1943" y="123"/>
                  </a:lnTo>
                  <a:lnTo>
                    <a:pt x="1966" y="119"/>
                  </a:lnTo>
                  <a:lnTo>
                    <a:pt x="1977" y="100"/>
                  </a:lnTo>
                  <a:lnTo>
                    <a:pt x="1991" y="106"/>
                  </a:lnTo>
                  <a:lnTo>
                    <a:pt x="2005" y="98"/>
                  </a:lnTo>
                  <a:lnTo>
                    <a:pt x="1990" y="80"/>
                  </a:lnTo>
                  <a:lnTo>
                    <a:pt x="2002" y="69"/>
                  </a:lnTo>
                  <a:lnTo>
                    <a:pt x="2021" y="68"/>
                  </a:lnTo>
                  <a:lnTo>
                    <a:pt x="2000" y="53"/>
                  </a:lnTo>
                  <a:lnTo>
                    <a:pt x="1975" y="51"/>
                  </a:lnTo>
                  <a:lnTo>
                    <a:pt x="1990" y="32"/>
                  </a:lnTo>
                  <a:lnTo>
                    <a:pt x="1989" y="11"/>
                  </a:lnTo>
                  <a:lnTo>
                    <a:pt x="2005" y="27"/>
                  </a:lnTo>
                  <a:lnTo>
                    <a:pt x="2015" y="18"/>
                  </a:lnTo>
                  <a:lnTo>
                    <a:pt x="2024" y="21"/>
                  </a:lnTo>
                  <a:lnTo>
                    <a:pt x="2038" y="36"/>
                  </a:lnTo>
                  <a:lnTo>
                    <a:pt x="2060" y="33"/>
                  </a:lnTo>
                  <a:lnTo>
                    <a:pt x="2042" y="15"/>
                  </a:lnTo>
                  <a:lnTo>
                    <a:pt x="2038" y="0"/>
                  </a:lnTo>
                  <a:lnTo>
                    <a:pt x="2006" y="5"/>
                  </a:lnTo>
                  <a:lnTo>
                    <a:pt x="1994" y="0"/>
                  </a:lnTo>
                  <a:lnTo>
                    <a:pt x="1955" y="11"/>
                  </a:lnTo>
                  <a:lnTo>
                    <a:pt x="1913" y="18"/>
                  </a:lnTo>
                  <a:lnTo>
                    <a:pt x="1886" y="30"/>
                  </a:lnTo>
                  <a:lnTo>
                    <a:pt x="1885" y="47"/>
                  </a:lnTo>
                  <a:lnTo>
                    <a:pt x="1864" y="50"/>
                  </a:lnTo>
                  <a:cubicBezTo>
                    <a:pt x="1858" y="55"/>
                    <a:pt x="1854" y="75"/>
                    <a:pt x="1847" y="77"/>
                  </a:cubicBezTo>
                  <a:cubicBezTo>
                    <a:pt x="1839" y="82"/>
                    <a:pt x="1830" y="65"/>
                    <a:pt x="1820" y="63"/>
                  </a:cubicBezTo>
                  <a:lnTo>
                    <a:pt x="1786" y="66"/>
                  </a:lnTo>
                  <a:lnTo>
                    <a:pt x="1732" y="56"/>
                  </a:lnTo>
                  <a:lnTo>
                    <a:pt x="1709" y="62"/>
                  </a:lnTo>
                  <a:lnTo>
                    <a:pt x="1678" y="56"/>
                  </a:lnTo>
                  <a:lnTo>
                    <a:pt x="1666" y="47"/>
                  </a:lnTo>
                  <a:lnTo>
                    <a:pt x="1643" y="50"/>
                  </a:lnTo>
                  <a:cubicBezTo>
                    <a:pt x="1635" y="52"/>
                    <a:pt x="1626" y="57"/>
                    <a:pt x="1618" y="60"/>
                  </a:cubicBezTo>
                  <a:cubicBezTo>
                    <a:pt x="1610" y="63"/>
                    <a:pt x="1603" y="67"/>
                    <a:pt x="1597" y="71"/>
                  </a:cubicBezTo>
                  <a:cubicBezTo>
                    <a:pt x="1591" y="75"/>
                    <a:pt x="1587" y="84"/>
                    <a:pt x="1583" y="83"/>
                  </a:cubicBezTo>
                  <a:cubicBezTo>
                    <a:pt x="1571" y="90"/>
                    <a:pt x="1576" y="67"/>
                    <a:pt x="1571" y="65"/>
                  </a:cubicBezTo>
                  <a:lnTo>
                    <a:pt x="1553" y="69"/>
                  </a:lnTo>
                  <a:cubicBezTo>
                    <a:pt x="1544" y="66"/>
                    <a:pt x="1531" y="50"/>
                    <a:pt x="1517" y="47"/>
                  </a:cubicBezTo>
                  <a:cubicBezTo>
                    <a:pt x="1503" y="46"/>
                    <a:pt x="1479" y="45"/>
                    <a:pt x="1468" y="48"/>
                  </a:cubicBezTo>
                  <a:cubicBezTo>
                    <a:pt x="1457" y="51"/>
                    <a:pt x="1461" y="63"/>
                    <a:pt x="1451" y="63"/>
                  </a:cubicBezTo>
                  <a:cubicBezTo>
                    <a:pt x="1439" y="66"/>
                    <a:pt x="1419" y="48"/>
                    <a:pt x="1408" y="47"/>
                  </a:cubicBezTo>
                  <a:cubicBezTo>
                    <a:pt x="1397" y="46"/>
                    <a:pt x="1390" y="59"/>
                    <a:pt x="1382" y="59"/>
                  </a:cubicBezTo>
                  <a:cubicBezTo>
                    <a:pt x="1374" y="59"/>
                    <a:pt x="1362" y="52"/>
                    <a:pt x="1357" y="47"/>
                  </a:cubicBezTo>
                  <a:cubicBezTo>
                    <a:pt x="1352" y="42"/>
                    <a:pt x="1356" y="36"/>
                    <a:pt x="1349" y="30"/>
                  </a:cubicBezTo>
                  <a:cubicBezTo>
                    <a:pt x="1333" y="26"/>
                    <a:pt x="1330" y="13"/>
                    <a:pt x="1318" y="11"/>
                  </a:cubicBezTo>
                  <a:cubicBezTo>
                    <a:pt x="1306" y="9"/>
                    <a:pt x="1287" y="20"/>
                    <a:pt x="1277" y="20"/>
                  </a:cubicBezTo>
                  <a:cubicBezTo>
                    <a:pt x="1267" y="20"/>
                    <a:pt x="1268" y="10"/>
                    <a:pt x="1259" y="9"/>
                  </a:cubicBezTo>
                  <a:lnTo>
                    <a:pt x="1222" y="14"/>
                  </a:lnTo>
                  <a:lnTo>
                    <a:pt x="1210" y="32"/>
                  </a:lnTo>
                  <a:cubicBezTo>
                    <a:pt x="1203" y="35"/>
                    <a:pt x="1187" y="28"/>
                    <a:pt x="1178" y="29"/>
                  </a:cubicBezTo>
                  <a:cubicBezTo>
                    <a:pt x="1169" y="30"/>
                    <a:pt x="1164" y="36"/>
                    <a:pt x="1154" y="39"/>
                  </a:cubicBezTo>
                  <a:cubicBezTo>
                    <a:pt x="1144" y="42"/>
                    <a:pt x="1124" y="44"/>
                    <a:pt x="1120" y="48"/>
                  </a:cubicBezTo>
                  <a:cubicBezTo>
                    <a:pt x="1109" y="57"/>
                    <a:pt x="1132" y="61"/>
                    <a:pt x="1132" y="65"/>
                  </a:cubicBezTo>
                  <a:cubicBezTo>
                    <a:pt x="1132" y="69"/>
                    <a:pt x="1126" y="70"/>
                    <a:pt x="1118" y="72"/>
                  </a:cubicBezTo>
                  <a:cubicBezTo>
                    <a:pt x="1110" y="74"/>
                    <a:pt x="1084" y="72"/>
                    <a:pt x="1085" y="77"/>
                  </a:cubicBezTo>
                  <a:cubicBezTo>
                    <a:pt x="1085" y="86"/>
                    <a:pt x="1126" y="103"/>
                    <a:pt x="1127" y="105"/>
                  </a:cubicBezTo>
                  <a:lnTo>
                    <a:pt x="1090" y="90"/>
                  </a:lnTo>
                  <a:lnTo>
                    <a:pt x="1072" y="95"/>
                  </a:lnTo>
                  <a:cubicBezTo>
                    <a:pt x="1063" y="93"/>
                    <a:pt x="1039" y="65"/>
                    <a:pt x="1033" y="80"/>
                  </a:cubicBezTo>
                  <a:cubicBezTo>
                    <a:pt x="1027" y="95"/>
                    <a:pt x="1077" y="132"/>
                    <a:pt x="1084" y="147"/>
                  </a:cubicBezTo>
                  <a:lnTo>
                    <a:pt x="1075" y="171"/>
                  </a:lnTo>
                  <a:lnTo>
                    <a:pt x="1040" y="170"/>
                  </a:lnTo>
                  <a:cubicBezTo>
                    <a:pt x="1040" y="170"/>
                    <a:pt x="1061" y="164"/>
                    <a:pt x="1060" y="155"/>
                  </a:cubicBezTo>
                  <a:cubicBezTo>
                    <a:pt x="1059" y="146"/>
                    <a:pt x="1043" y="127"/>
                    <a:pt x="1031" y="113"/>
                  </a:cubicBezTo>
                  <a:cubicBezTo>
                    <a:pt x="1025" y="101"/>
                    <a:pt x="1030" y="84"/>
                    <a:pt x="1024" y="81"/>
                  </a:cubicBezTo>
                  <a:cubicBezTo>
                    <a:pt x="1018" y="78"/>
                    <a:pt x="997" y="65"/>
                    <a:pt x="989" y="71"/>
                  </a:cubicBezTo>
                  <a:cubicBezTo>
                    <a:pt x="968" y="74"/>
                    <a:pt x="970" y="107"/>
                    <a:pt x="974" y="116"/>
                  </a:cubicBezTo>
                  <a:cubicBezTo>
                    <a:pt x="978" y="125"/>
                    <a:pt x="1009" y="122"/>
                    <a:pt x="1012" y="125"/>
                  </a:cubicBezTo>
                  <a:cubicBezTo>
                    <a:pt x="1028" y="153"/>
                    <a:pt x="1005" y="143"/>
                    <a:pt x="989" y="134"/>
                  </a:cubicBezTo>
                  <a:cubicBezTo>
                    <a:pt x="973" y="125"/>
                    <a:pt x="968" y="128"/>
                    <a:pt x="958" y="128"/>
                  </a:cubicBezTo>
                  <a:cubicBezTo>
                    <a:pt x="948" y="128"/>
                    <a:pt x="931" y="133"/>
                    <a:pt x="926" y="137"/>
                  </a:cubicBezTo>
                  <a:cubicBezTo>
                    <a:pt x="921" y="141"/>
                    <a:pt x="939" y="157"/>
                    <a:pt x="926" y="152"/>
                  </a:cubicBezTo>
                  <a:cubicBezTo>
                    <a:pt x="913" y="147"/>
                    <a:pt x="899" y="149"/>
                    <a:pt x="886" y="147"/>
                  </a:cubicBezTo>
                  <a:cubicBezTo>
                    <a:pt x="873" y="145"/>
                    <a:pt x="863" y="136"/>
                    <a:pt x="847" y="140"/>
                  </a:cubicBezTo>
                  <a:cubicBezTo>
                    <a:pt x="825" y="147"/>
                    <a:pt x="794" y="185"/>
                    <a:pt x="787" y="171"/>
                  </a:cubicBezTo>
                  <a:cubicBezTo>
                    <a:pt x="780" y="157"/>
                    <a:pt x="800" y="155"/>
                    <a:pt x="800" y="150"/>
                  </a:cubicBezTo>
                  <a:cubicBezTo>
                    <a:pt x="800" y="145"/>
                    <a:pt x="796" y="138"/>
                    <a:pt x="790" y="138"/>
                  </a:cubicBezTo>
                  <a:cubicBezTo>
                    <a:pt x="784" y="138"/>
                    <a:pt x="764" y="144"/>
                    <a:pt x="763" y="152"/>
                  </a:cubicBezTo>
                  <a:cubicBezTo>
                    <a:pt x="761" y="163"/>
                    <a:pt x="783" y="181"/>
                    <a:pt x="782" y="186"/>
                  </a:cubicBezTo>
                  <a:cubicBezTo>
                    <a:pt x="781" y="191"/>
                    <a:pt x="765" y="180"/>
                    <a:pt x="758" y="183"/>
                  </a:cubicBezTo>
                  <a:cubicBezTo>
                    <a:pt x="751" y="186"/>
                    <a:pt x="746" y="207"/>
                    <a:pt x="742" y="203"/>
                  </a:cubicBezTo>
                  <a:lnTo>
                    <a:pt x="728" y="189"/>
                  </a:lnTo>
                  <a:lnTo>
                    <a:pt x="746" y="170"/>
                  </a:lnTo>
                  <a:lnTo>
                    <a:pt x="733" y="158"/>
                  </a:lnTo>
                  <a:cubicBezTo>
                    <a:pt x="727" y="155"/>
                    <a:pt x="718" y="150"/>
                    <a:pt x="712" y="149"/>
                  </a:cubicBezTo>
                  <a:cubicBezTo>
                    <a:pt x="706" y="148"/>
                    <a:pt x="701" y="154"/>
                    <a:pt x="698" y="152"/>
                  </a:cubicBezTo>
                  <a:cubicBezTo>
                    <a:pt x="695" y="150"/>
                    <a:pt x="698" y="139"/>
                    <a:pt x="695" y="138"/>
                  </a:cubicBezTo>
                  <a:cubicBezTo>
                    <a:pt x="692" y="137"/>
                    <a:pt x="685" y="146"/>
                    <a:pt x="680" y="146"/>
                  </a:cubicBezTo>
                  <a:cubicBezTo>
                    <a:pt x="675" y="146"/>
                    <a:pt x="677" y="142"/>
                    <a:pt x="667" y="140"/>
                  </a:cubicBezTo>
                  <a:cubicBezTo>
                    <a:pt x="657" y="138"/>
                    <a:pt x="632" y="139"/>
                    <a:pt x="622" y="135"/>
                  </a:cubicBezTo>
                  <a:cubicBezTo>
                    <a:pt x="612" y="131"/>
                    <a:pt x="632" y="117"/>
                    <a:pt x="608" y="113"/>
                  </a:cubicBezTo>
                  <a:cubicBezTo>
                    <a:pt x="584" y="109"/>
                    <a:pt x="590" y="119"/>
                    <a:pt x="583" y="119"/>
                  </a:cubicBezTo>
                  <a:lnTo>
                    <a:pt x="568" y="114"/>
                  </a:lnTo>
                  <a:cubicBezTo>
                    <a:pt x="555" y="116"/>
                    <a:pt x="521" y="125"/>
                    <a:pt x="505" y="131"/>
                  </a:cubicBezTo>
                  <a:cubicBezTo>
                    <a:pt x="482" y="140"/>
                    <a:pt x="485" y="140"/>
                    <a:pt x="472" y="152"/>
                  </a:cubicBezTo>
                  <a:cubicBezTo>
                    <a:pt x="459" y="164"/>
                    <a:pt x="443" y="192"/>
                    <a:pt x="428" y="204"/>
                  </a:cubicBezTo>
                  <a:cubicBezTo>
                    <a:pt x="410" y="223"/>
                    <a:pt x="393" y="217"/>
                    <a:pt x="382" y="224"/>
                  </a:cubicBezTo>
                  <a:lnTo>
                    <a:pt x="364" y="248"/>
                  </a:lnTo>
                  <a:lnTo>
                    <a:pt x="368" y="290"/>
                  </a:lnTo>
                  <a:lnTo>
                    <a:pt x="389" y="306"/>
                  </a:lnTo>
                  <a:lnTo>
                    <a:pt x="436" y="290"/>
                  </a:lnTo>
                  <a:cubicBezTo>
                    <a:pt x="447" y="296"/>
                    <a:pt x="448" y="335"/>
                    <a:pt x="457" y="341"/>
                  </a:cubicBezTo>
                  <a:cubicBezTo>
                    <a:pt x="468" y="348"/>
                    <a:pt x="486" y="330"/>
                    <a:pt x="491" y="324"/>
                  </a:cubicBezTo>
                  <a:lnTo>
                    <a:pt x="496" y="300"/>
                  </a:lnTo>
                  <a:lnTo>
                    <a:pt x="514" y="281"/>
                  </a:lnTo>
                  <a:cubicBezTo>
                    <a:pt x="515" y="270"/>
                    <a:pt x="499" y="245"/>
                    <a:pt x="502" y="234"/>
                  </a:cubicBezTo>
                  <a:cubicBezTo>
                    <a:pt x="505" y="225"/>
                    <a:pt x="526" y="220"/>
                    <a:pt x="535" y="213"/>
                  </a:cubicBezTo>
                  <a:cubicBezTo>
                    <a:pt x="544" y="206"/>
                    <a:pt x="546" y="192"/>
                    <a:pt x="554" y="191"/>
                  </a:cubicBezTo>
                  <a:cubicBezTo>
                    <a:pt x="567" y="190"/>
                    <a:pt x="580" y="200"/>
                    <a:pt x="581" y="204"/>
                  </a:cubicBezTo>
                  <a:cubicBezTo>
                    <a:pt x="581" y="208"/>
                    <a:pt x="560" y="200"/>
                    <a:pt x="557" y="215"/>
                  </a:cubicBezTo>
                  <a:cubicBezTo>
                    <a:pt x="554" y="230"/>
                    <a:pt x="535" y="233"/>
                    <a:pt x="533" y="242"/>
                  </a:cubicBezTo>
                  <a:lnTo>
                    <a:pt x="548" y="267"/>
                  </a:lnTo>
                  <a:lnTo>
                    <a:pt x="571" y="276"/>
                  </a:lnTo>
                  <a:lnTo>
                    <a:pt x="598" y="264"/>
                  </a:lnTo>
                  <a:lnTo>
                    <a:pt x="625" y="261"/>
                  </a:lnTo>
                  <a:cubicBezTo>
                    <a:pt x="632" y="263"/>
                    <a:pt x="645" y="271"/>
                    <a:pt x="638" y="276"/>
                  </a:cubicBezTo>
                  <a:cubicBezTo>
                    <a:pt x="631" y="281"/>
                    <a:pt x="593" y="287"/>
                    <a:pt x="584" y="293"/>
                  </a:cubicBezTo>
                  <a:cubicBezTo>
                    <a:pt x="575" y="299"/>
                    <a:pt x="587" y="309"/>
                    <a:pt x="581" y="311"/>
                  </a:cubicBezTo>
                  <a:cubicBezTo>
                    <a:pt x="567" y="319"/>
                    <a:pt x="556" y="301"/>
                    <a:pt x="550" y="303"/>
                  </a:cubicBezTo>
                  <a:lnTo>
                    <a:pt x="547" y="323"/>
                  </a:lnTo>
                  <a:lnTo>
                    <a:pt x="536" y="350"/>
                  </a:lnTo>
                  <a:lnTo>
                    <a:pt x="512" y="351"/>
                  </a:lnTo>
                  <a:lnTo>
                    <a:pt x="476" y="360"/>
                  </a:lnTo>
                  <a:lnTo>
                    <a:pt x="457" y="351"/>
                  </a:lnTo>
                  <a:lnTo>
                    <a:pt x="443" y="357"/>
                  </a:lnTo>
                  <a:lnTo>
                    <a:pt x="419" y="342"/>
                  </a:lnTo>
                  <a:cubicBezTo>
                    <a:pt x="417" y="335"/>
                    <a:pt x="433" y="329"/>
                    <a:pt x="428" y="317"/>
                  </a:cubicBezTo>
                  <a:cubicBezTo>
                    <a:pt x="423" y="305"/>
                    <a:pt x="396" y="313"/>
                    <a:pt x="392" y="321"/>
                  </a:cubicBezTo>
                  <a:lnTo>
                    <a:pt x="397" y="362"/>
                  </a:lnTo>
                  <a:lnTo>
                    <a:pt x="373" y="362"/>
                  </a:lnTo>
                  <a:cubicBezTo>
                    <a:pt x="365" y="366"/>
                    <a:pt x="355" y="380"/>
                    <a:pt x="347" y="386"/>
                  </a:cubicBezTo>
                  <a:cubicBezTo>
                    <a:pt x="339" y="392"/>
                    <a:pt x="332" y="379"/>
                    <a:pt x="322" y="399"/>
                  </a:cubicBezTo>
                  <a:cubicBezTo>
                    <a:pt x="312" y="419"/>
                    <a:pt x="301" y="411"/>
                    <a:pt x="293" y="414"/>
                  </a:cubicBezTo>
                  <a:cubicBezTo>
                    <a:pt x="285" y="417"/>
                    <a:pt x="280" y="414"/>
                    <a:pt x="275" y="416"/>
                  </a:cubicBezTo>
                  <a:cubicBezTo>
                    <a:pt x="270" y="418"/>
                    <a:pt x="267" y="426"/>
                    <a:pt x="260" y="426"/>
                  </a:cubicBezTo>
                  <a:cubicBezTo>
                    <a:pt x="253" y="426"/>
                    <a:pt x="238" y="417"/>
                    <a:pt x="232" y="419"/>
                  </a:cubicBezTo>
                  <a:cubicBezTo>
                    <a:pt x="226" y="421"/>
                    <a:pt x="221" y="432"/>
                    <a:pt x="226" y="437"/>
                  </a:cubicBezTo>
                  <a:lnTo>
                    <a:pt x="263" y="449"/>
                  </a:lnTo>
                  <a:lnTo>
                    <a:pt x="272" y="474"/>
                  </a:lnTo>
                  <a:lnTo>
                    <a:pt x="262" y="503"/>
                  </a:lnTo>
                  <a:cubicBezTo>
                    <a:pt x="251" y="507"/>
                    <a:pt x="223" y="499"/>
                    <a:pt x="206" y="498"/>
                  </a:cubicBezTo>
                  <a:cubicBezTo>
                    <a:pt x="189" y="497"/>
                    <a:pt x="164" y="492"/>
                    <a:pt x="158" y="498"/>
                  </a:cubicBezTo>
                  <a:cubicBezTo>
                    <a:pt x="152" y="504"/>
                    <a:pt x="167" y="527"/>
                    <a:pt x="167" y="537"/>
                  </a:cubicBezTo>
                  <a:cubicBezTo>
                    <a:pt x="167" y="547"/>
                    <a:pt x="159" y="551"/>
                    <a:pt x="157" y="557"/>
                  </a:cubicBezTo>
                  <a:cubicBezTo>
                    <a:pt x="155" y="563"/>
                    <a:pt x="161" y="569"/>
                    <a:pt x="157" y="576"/>
                  </a:cubicBezTo>
                  <a:cubicBezTo>
                    <a:pt x="153" y="583"/>
                    <a:pt x="127" y="594"/>
                    <a:pt x="130" y="597"/>
                  </a:cubicBezTo>
                  <a:cubicBezTo>
                    <a:pt x="139" y="606"/>
                    <a:pt x="160" y="592"/>
                    <a:pt x="176" y="592"/>
                  </a:cubicBezTo>
                  <a:lnTo>
                    <a:pt x="226" y="598"/>
                  </a:lnTo>
                  <a:lnTo>
                    <a:pt x="260" y="588"/>
                  </a:lnTo>
                  <a:lnTo>
                    <a:pt x="274" y="576"/>
                  </a:lnTo>
                  <a:cubicBezTo>
                    <a:pt x="282" y="573"/>
                    <a:pt x="306" y="573"/>
                    <a:pt x="307" y="569"/>
                  </a:cubicBezTo>
                  <a:cubicBezTo>
                    <a:pt x="321" y="557"/>
                    <a:pt x="283" y="559"/>
                    <a:pt x="283" y="552"/>
                  </a:cubicBezTo>
                  <a:cubicBezTo>
                    <a:pt x="283" y="545"/>
                    <a:pt x="300" y="533"/>
                    <a:pt x="307" y="528"/>
                  </a:cubicBezTo>
                  <a:lnTo>
                    <a:pt x="325" y="522"/>
                  </a:lnTo>
                  <a:lnTo>
                    <a:pt x="320" y="503"/>
                  </a:lnTo>
                  <a:cubicBezTo>
                    <a:pt x="323" y="499"/>
                    <a:pt x="336" y="495"/>
                    <a:pt x="342" y="495"/>
                  </a:cubicBezTo>
                  <a:cubicBezTo>
                    <a:pt x="348" y="495"/>
                    <a:pt x="350" y="506"/>
                    <a:pt x="358" y="505"/>
                  </a:cubicBezTo>
                  <a:cubicBezTo>
                    <a:pt x="366" y="504"/>
                    <a:pt x="384" y="490"/>
                    <a:pt x="393" y="491"/>
                  </a:cubicBezTo>
                  <a:lnTo>
                    <a:pt x="415" y="510"/>
                  </a:lnTo>
                  <a:cubicBezTo>
                    <a:pt x="416" y="517"/>
                    <a:pt x="407" y="520"/>
                    <a:pt x="401" y="530"/>
                  </a:cubicBezTo>
                  <a:lnTo>
                    <a:pt x="381" y="573"/>
                  </a:lnTo>
                  <a:lnTo>
                    <a:pt x="406" y="576"/>
                  </a:lnTo>
                  <a:lnTo>
                    <a:pt x="412" y="561"/>
                  </a:lnTo>
                  <a:lnTo>
                    <a:pt x="404" y="543"/>
                  </a:lnTo>
                  <a:cubicBezTo>
                    <a:pt x="406" y="539"/>
                    <a:pt x="417" y="541"/>
                    <a:pt x="423" y="538"/>
                  </a:cubicBezTo>
                  <a:cubicBezTo>
                    <a:pt x="430" y="537"/>
                    <a:pt x="435" y="526"/>
                    <a:pt x="441" y="527"/>
                  </a:cubicBezTo>
                  <a:cubicBezTo>
                    <a:pt x="447" y="528"/>
                    <a:pt x="453" y="542"/>
                    <a:pt x="460" y="547"/>
                  </a:cubicBezTo>
                  <a:lnTo>
                    <a:pt x="483" y="559"/>
                  </a:lnTo>
                  <a:lnTo>
                    <a:pt x="490" y="573"/>
                  </a:lnTo>
                  <a:lnTo>
                    <a:pt x="493" y="590"/>
                  </a:lnTo>
                  <a:lnTo>
                    <a:pt x="508" y="579"/>
                  </a:lnTo>
                  <a:cubicBezTo>
                    <a:pt x="508" y="579"/>
                    <a:pt x="507" y="566"/>
                    <a:pt x="509" y="564"/>
                  </a:cubicBezTo>
                  <a:cubicBezTo>
                    <a:pt x="513" y="561"/>
                    <a:pt x="512" y="581"/>
                    <a:pt x="521" y="569"/>
                  </a:cubicBezTo>
                  <a:cubicBezTo>
                    <a:pt x="530" y="557"/>
                    <a:pt x="525" y="556"/>
                    <a:pt x="515" y="549"/>
                  </a:cubicBezTo>
                  <a:lnTo>
                    <a:pt x="468" y="523"/>
                  </a:lnTo>
                  <a:lnTo>
                    <a:pt x="441" y="508"/>
                  </a:lnTo>
                  <a:lnTo>
                    <a:pt x="455" y="480"/>
                  </a:lnTo>
                  <a:lnTo>
                    <a:pt x="464" y="498"/>
                  </a:lnTo>
                  <a:lnTo>
                    <a:pt x="487" y="512"/>
                  </a:lnTo>
                  <a:lnTo>
                    <a:pt x="517" y="527"/>
                  </a:lnTo>
                  <a:cubicBezTo>
                    <a:pt x="526" y="535"/>
                    <a:pt x="529" y="546"/>
                    <a:pt x="539" y="559"/>
                  </a:cubicBezTo>
                  <a:cubicBezTo>
                    <a:pt x="549" y="572"/>
                    <a:pt x="570" y="602"/>
                    <a:pt x="579" y="608"/>
                  </a:cubicBezTo>
                  <a:cubicBezTo>
                    <a:pt x="588" y="614"/>
                    <a:pt x="588" y="598"/>
                    <a:pt x="592" y="597"/>
                  </a:cubicBezTo>
                  <a:cubicBezTo>
                    <a:pt x="596" y="594"/>
                    <a:pt x="604" y="602"/>
                    <a:pt x="604" y="599"/>
                  </a:cubicBezTo>
                  <a:cubicBezTo>
                    <a:pt x="604" y="596"/>
                    <a:pt x="596" y="583"/>
                    <a:pt x="593" y="578"/>
                  </a:cubicBezTo>
                  <a:cubicBezTo>
                    <a:pt x="589" y="574"/>
                    <a:pt x="590" y="568"/>
                    <a:pt x="587" y="567"/>
                  </a:cubicBezTo>
                  <a:cubicBezTo>
                    <a:pt x="585" y="563"/>
                    <a:pt x="583" y="558"/>
                    <a:pt x="584" y="555"/>
                  </a:cubicBezTo>
                  <a:cubicBezTo>
                    <a:pt x="585" y="552"/>
                    <a:pt x="589" y="550"/>
                    <a:pt x="592" y="548"/>
                  </a:cubicBezTo>
                  <a:lnTo>
                    <a:pt x="601" y="542"/>
                  </a:lnTo>
                  <a:cubicBezTo>
                    <a:pt x="607" y="541"/>
                    <a:pt x="621" y="541"/>
                    <a:pt x="627" y="541"/>
                  </a:cubicBezTo>
                  <a:cubicBezTo>
                    <a:pt x="633" y="541"/>
                    <a:pt x="636" y="541"/>
                    <a:pt x="640" y="539"/>
                  </a:cubicBezTo>
                  <a:cubicBezTo>
                    <a:pt x="644" y="537"/>
                    <a:pt x="648" y="532"/>
                    <a:pt x="650" y="528"/>
                  </a:cubicBezTo>
                  <a:lnTo>
                    <a:pt x="653" y="513"/>
                  </a:lnTo>
                  <a:lnTo>
                    <a:pt x="639" y="505"/>
                  </a:lnTo>
                  <a:cubicBezTo>
                    <a:pt x="639" y="503"/>
                    <a:pt x="650" y="505"/>
                    <a:pt x="655" y="501"/>
                  </a:cubicBezTo>
                  <a:cubicBezTo>
                    <a:pt x="660" y="497"/>
                    <a:pt x="665" y="488"/>
                    <a:pt x="670" y="483"/>
                  </a:cubicBezTo>
                  <a:cubicBezTo>
                    <a:pt x="675" y="478"/>
                    <a:pt x="681" y="471"/>
                    <a:pt x="686" y="470"/>
                  </a:cubicBezTo>
                  <a:lnTo>
                    <a:pt x="703" y="476"/>
                  </a:lnTo>
                  <a:lnTo>
                    <a:pt x="718" y="494"/>
                  </a:lnTo>
                  <a:cubicBezTo>
                    <a:pt x="723" y="498"/>
                    <a:pt x="727" y="503"/>
                    <a:pt x="731" y="501"/>
                  </a:cubicBezTo>
                  <a:cubicBezTo>
                    <a:pt x="735" y="499"/>
                    <a:pt x="742" y="488"/>
                    <a:pt x="742" y="482"/>
                  </a:cubicBezTo>
                  <a:lnTo>
                    <a:pt x="728" y="466"/>
                  </a:lnTo>
                  <a:cubicBezTo>
                    <a:pt x="730" y="462"/>
                    <a:pt x="746" y="463"/>
                    <a:pt x="755" y="459"/>
                  </a:cubicBezTo>
                  <a:cubicBezTo>
                    <a:pt x="764" y="455"/>
                    <a:pt x="777" y="444"/>
                    <a:pt x="782" y="444"/>
                  </a:cubicBezTo>
                  <a:cubicBezTo>
                    <a:pt x="787" y="444"/>
                    <a:pt x="786" y="452"/>
                    <a:pt x="784" y="458"/>
                  </a:cubicBezTo>
                  <a:cubicBezTo>
                    <a:pt x="782" y="464"/>
                    <a:pt x="765" y="469"/>
                    <a:pt x="772" y="480"/>
                  </a:cubicBezTo>
                  <a:cubicBezTo>
                    <a:pt x="779" y="491"/>
                    <a:pt x="820" y="516"/>
                    <a:pt x="824" y="525"/>
                  </a:cubicBezTo>
                  <a:cubicBezTo>
                    <a:pt x="828" y="534"/>
                    <a:pt x="808" y="535"/>
                    <a:pt x="796" y="537"/>
                  </a:cubicBezTo>
                  <a:cubicBezTo>
                    <a:pt x="784" y="539"/>
                    <a:pt x="763" y="541"/>
                    <a:pt x="751" y="539"/>
                  </a:cubicBezTo>
                  <a:cubicBezTo>
                    <a:pt x="739" y="537"/>
                    <a:pt x="739" y="524"/>
                    <a:pt x="722" y="524"/>
                  </a:cubicBezTo>
                  <a:cubicBezTo>
                    <a:pt x="705" y="524"/>
                    <a:pt x="707" y="533"/>
                    <a:pt x="697" y="537"/>
                  </a:cubicBezTo>
                  <a:lnTo>
                    <a:pt x="667" y="538"/>
                  </a:lnTo>
                  <a:lnTo>
                    <a:pt x="623" y="560"/>
                  </a:lnTo>
                  <a:lnTo>
                    <a:pt x="634" y="576"/>
                  </a:lnTo>
                  <a:lnTo>
                    <a:pt x="639" y="598"/>
                  </a:lnTo>
                  <a:lnTo>
                    <a:pt x="669" y="617"/>
                  </a:lnTo>
                  <a:lnTo>
                    <a:pt x="700" y="602"/>
                  </a:lnTo>
                  <a:lnTo>
                    <a:pt x="718" y="611"/>
                  </a:lnTo>
                  <a:lnTo>
                    <a:pt x="752" y="608"/>
                  </a:lnTo>
                  <a:lnTo>
                    <a:pt x="757" y="644"/>
                  </a:lnTo>
                  <a:lnTo>
                    <a:pt x="697" y="677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FF5425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4" name="Rectangle 127"/>
          <p:cNvSpPr>
            <a:spLocks noChangeArrowheads="1"/>
          </p:cNvSpPr>
          <p:nvPr>
            <p:custDataLst>
              <p:tags r:id="rId111"/>
            </p:custDataLst>
          </p:nvPr>
        </p:nvSpPr>
        <p:spPr bwMode="gray">
          <a:xfrm>
            <a:off x="0" y="0"/>
            <a:ext cx="12192000" cy="18288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  <a:alpha val="0"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pic>
        <p:nvPicPr>
          <p:cNvPr id="114" name="Picture 7" descr="artplus_nature_naturalcity42_a"/>
          <p:cNvPicPr>
            <a:picLocks noChangeAspect="1"/>
          </p:cNvPicPr>
          <p:nvPr>
            <p:custDataLst>
              <p:tags r:id="rId113"/>
            </p:custDataLst>
          </p:nvPr>
        </p:nvPicPr>
        <p:blipFill>
          <a:blip r:embed="rId112"/>
          <a:stretch>
            <a:fillRect/>
          </a:stretch>
        </p:blipFill>
        <p:spPr>
          <a:xfrm>
            <a:off x="6494463" y="3167063"/>
            <a:ext cx="5900737" cy="2989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5" name="Picture 12" descr="artplus_nature_naturalcity42_i"/>
          <p:cNvPicPr>
            <a:picLocks noChangeAspect="1"/>
          </p:cNvPicPr>
          <p:nvPr>
            <p:custDataLst>
              <p:tags r:id="rId115"/>
            </p:custDataLst>
          </p:nvPr>
        </p:nvPicPr>
        <p:blipFill>
          <a:blip r:embed="rId114"/>
          <a:stretch>
            <a:fillRect/>
          </a:stretch>
        </p:blipFill>
        <p:spPr>
          <a:xfrm>
            <a:off x="9275763" y="3352800"/>
            <a:ext cx="2205037" cy="877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7" name="Picture 13" descr="artplus_nature_naturalcity42_f"/>
          <p:cNvPicPr>
            <a:picLocks noChangeAspect="1"/>
          </p:cNvPicPr>
          <p:nvPr>
            <p:custDataLst>
              <p:tags r:id="rId117"/>
            </p:custDataLst>
          </p:nvPr>
        </p:nvPicPr>
        <p:blipFill>
          <a:blip r:embed="rId116"/>
          <a:stretch>
            <a:fillRect/>
          </a:stretch>
        </p:blipFill>
        <p:spPr>
          <a:xfrm>
            <a:off x="6659563" y="4594225"/>
            <a:ext cx="6548437" cy="188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8" name="Text Box 126"/>
          <p:cNvSpPr txBox="1">
            <a:spLocks noChangeArrowheads="1"/>
          </p:cNvSpPr>
          <p:nvPr>
            <p:custDataLst>
              <p:tags r:id="rId118"/>
            </p:custDataLst>
          </p:nvPr>
        </p:nvSpPr>
        <p:spPr bwMode="auto">
          <a:xfrm>
            <a:off x="11353800" y="152400"/>
            <a:ext cx="635000" cy="26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125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LOGO</a:t>
            </a:r>
            <a:endParaRPr kumimoji="0" lang="en-US" altLang="zh-CN" sz="112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19" name="Picture 9" descr="artplus_nature_naturalcity42_b"/>
          <p:cNvPicPr>
            <a:picLocks noChangeAspect="1"/>
          </p:cNvPicPr>
          <p:nvPr>
            <p:custDataLst>
              <p:tags r:id="rId120"/>
            </p:custDataLst>
          </p:nvPr>
        </p:nvPicPr>
        <p:blipFill>
          <a:blip r:embed="rId119"/>
          <a:stretch>
            <a:fillRect/>
          </a:stretch>
        </p:blipFill>
        <p:spPr>
          <a:xfrm>
            <a:off x="6927850" y="3097213"/>
            <a:ext cx="39624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0" name="Picture 8" descr="artplus_nature_naturalcity42_e"/>
          <p:cNvPicPr>
            <a:picLocks noChangeAspect="1"/>
          </p:cNvPicPr>
          <p:nvPr>
            <p:custDataLst>
              <p:tags r:id="rId122"/>
            </p:custDataLst>
          </p:nvPr>
        </p:nvPicPr>
        <p:blipFill>
          <a:blip r:embed="rId121"/>
          <a:stretch>
            <a:fillRect/>
          </a:stretch>
        </p:blipFill>
        <p:spPr>
          <a:xfrm>
            <a:off x="7924800" y="1993900"/>
            <a:ext cx="2062163" cy="1663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1" name="Picture 11" descr="artplus_nature_naturalcity42_d"/>
          <p:cNvPicPr>
            <a:picLocks noChangeAspect="1"/>
          </p:cNvPicPr>
          <p:nvPr>
            <p:custDataLst>
              <p:tags r:id="rId124"/>
            </p:custDataLst>
          </p:nvPr>
        </p:nvPicPr>
        <p:blipFill>
          <a:blip r:embed="rId123"/>
          <a:stretch>
            <a:fillRect/>
          </a:stretch>
        </p:blipFill>
        <p:spPr>
          <a:xfrm>
            <a:off x="7500938" y="2862263"/>
            <a:ext cx="831850" cy="5794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  <p:custDataLst>
              <p:tags r:id="rId125"/>
            </p:custDataLst>
          </p:nvPr>
        </p:nvSpPr>
        <p:spPr>
          <a:xfrm>
            <a:off x="406400" y="4419600"/>
            <a:ext cx="8534400" cy="1143000"/>
          </a:xfrm>
        </p:spPr>
        <p:txBody>
          <a:bodyPr/>
          <a:lstStyle>
            <a:lvl1pPr algn="l">
              <a:defRPr sz="2420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3225" strike="noStrike" noProof="0" smtClean="0"/>
              <a:t>Click to edit Master title style</a:t>
            </a:r>
            <a:endParaRPr lang="en-US" altLang="zh-CN" strike="noStrike" noProof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  <p:custDataLst>
              <p:tags r:id="rId126"/>
            </p:custDataLst>
          </p:nvPr>
        </p:nvSpPr>
        <p:spPr>
          <a:xfrm>
            <a:off x="406400" y="5715000"/>
            <a:ext cx="8534400" cy="3810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1015" b="1" i="1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1350" strike="noStrike" noProof="0" smtClean="0"/>
              <a:t>Click to edit Master subtitle style</a:t>
            </a:r>
            <a:endParaRPr lang="en-US" altLang="zh-CN" strike="noStrike" noProof="0" smtClean="0"/>
          </a:p>
        </p:txBody>
      </p:sp>
      <p:sp>
        <p:nvSpPr>
          <p:cNvPr id="124" name="Rectangle 4"/>
          <p:cNvSpPr>
            <a:spLocks noGrp="1" noChangeArrowheads="1"/>
          </p:cNvSpPr>
          <p:nvPr>
            <p:ph type="dt" sz="half" idx="10"/>
            <p:custDataLst>
              <p:tags r:id="rId127"/>
            </p:custDataLst>
          </p:nvPr>
        </p:nvSpPr>
        <p:spPr>
          <a:xfrm>
            <a:off x="4064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5" name="Rectangle 5"/>
          <p:cNvSpPr>
            <a:spLocks noGrp="1" noChangeArrowheads="1"/>
          </p:cNvSpPr>
          <p:nvPr>
            <p:ph type="ftr" sz="quarter" idx="11"/>
            <p:custDataLst>
              <p:tags r:id="rId128"/>
            </p:custDataLst>
          </p:nvPr>
        </p:nvSpPr>
        <p:spPr>
          <a:xfrm>
            <a:off x="8940800" y="6477000"/>
            <a:ext cx="30480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www.themegallery.com</a:t>
            </a: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6" name="Rectangle 6"/>
          <p:cNvSpPr>
            <a:spLocks noGrp="1" noChangeArrowheads="1"/>
          </p:cNvSpPr>
          <p:nvPr>
            <p:ph type="sldNum" sz="quarter" idx="12"/>
            <p:custDataLst>
              <p:tags r:id="rId129"/>
            </p:custDataLst>
          </p:nvPr>
        </p:nvSpPr>
        <p:spPr>
          <a:xfrm>
            <a:off x="48768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9ABEFA-5DF0-4498-8788-D36099402CE6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dur="2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accent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dt" sz="half" idx="2"/>
            <p:custDataLst>
              <p:tags r:id="rId2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  <p:custDataLst>
              <p:tags r:id="rId3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en-US" altLang="zh-CN" sz="675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179" name="矩形 11"/>
          <p:cNvSpPr/>
          <p:nvPr userDrawn="1">
            <p:custDataLst>
              <p:tags r:id="rId2"/>
            </p:custDataLst>
          </p:nvPr>
        </p:nvSpPr>
        <p:spPr>
          <a:xfrm>
            <a:off x="10850563" y="530225"/>
            <a:ext cx="1092200" cy="3698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/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第 </a:t>
            </a:r>
            <a:fld id="{9A0DB2DC-4C9A-4742-B13C-FB6460FD3503}" type="slidenum">
              <a:rPr lang="zh-CN" altLang="en-US" sz="675" strike="noStrike" noProof="1">
                <a:solidFill>
                  <a:srgbClr val="FFFFFF"/>
                </a:solidFill>
                <a:latin typeface="Calibri"/>
                <a:ea typeface="微软雅黑" panose="020b0503020204020204" charset="-122"/>
                <a:cs typeface="+mn-cs"/>
              </a:rPr>
              <a:t/>
            </a:fld>
            <a:r>
              <a:rPr lang="zh-CN" altLang="en-US" sz="675" strike="noStrike" noProof="1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rPr>
              <a:t>  </a:t>
            </a:r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页</a:t>
            </a:r>
            <a:endParaRPr lang="zh-CN" altLang="en-US" sz="675" strike="noStrike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156" name="Picture 8" descr="91淘课logo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clrChange>
              <a:clrFrom>
                <a:srgbClr val="555555"/>
              </a:clrFrom>
              <a:clrTo>
                <a:srgbClr val="555555">
                  <a:alpha val="0"/>
                </a:srgbClr>
              </a:clrTo>
            </a:clrChange>
            <a:lum contrast="40000"/>
          </a:blip>
          <a:stretch>
            <a:fillRect/>
          </a:stretch>
        </p:blipFill>
        <p:spPr>
          <a:xfrm>
            <a:off x="10993438" y="6118225"/>
            <a:ext cx="1079500" cy="6096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157" name="组合 4"/>
          <p:cNvGrpSpPr/>
          <p:nvPr userDrawn="1">
            <p:custDataLst>
              <p:tags r:id="rId5"/>
            </p:custDataLst>
          </p:nvPr>
        </p:nvGrpSpPr>
        <p:grpSpPr>
          <a:xfrm>
            <a:off x="519113" y="914400"/>
            <a:ext cx="11131550" cy="53975"/>
            <a:chOff x="765506" y="908720"/>
            <a:chExt cx="5305500" cy="66485"/>
          </a:xfrm>
        </p:grpSpPr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765506" y="908720"/>
              <a:ext cx="5305500" cy="0"/>
            </a:xfrm>
            <a:prstGeom prst="line">
              <a:avLst/>
            </a:prstGeom>
            <a:ln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65506" y="975205"/>
              <a:ext cx="5305500" cy="0"/>
            </a:xfrm>
            <a:prstGeom prst="line">
              <a:avLst/>
            </a:prstGeom>
            <a:ln w="57150"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32" name="矩形 1"/>
          <p:cNvSpPr/>
          <p:nvPr userDrawn="1">
            <p:custDataLst>
              <p:tags r:id="rId8"/>
            </p:custDataLst>
          </p:nvPr>
        </p:nvSpPr>
        <p:spPr>
          <a:xfrm>
            <a:off x="461963" y="274638"/>
            <a:ext cx="3078163" cy="3238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r>
              <a:rPr lang="zh-CN" altLang="en-US" sz="1520" b="1" strike="noStrike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氢原子光谱和玻尔的原子结构模型</a:t>
            </a:r>
            <a:endParaRPr lang="zh-CN" altLang="en-US" sz="1520" b="1" strike="noStrike" noProof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755651" y="304800"/>
            <a:ext cx="10678583" cy="5715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1422400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552184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9A0DB2DC-4C9A-4742-B13C-FB6460FD3503}" type="slidenum">
              <a:rPr lang="zh-CN" altLang="en-US" sz="675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1981200"/>
            <a:ext cx="10363200" cy="1362075"/>
          </a:xfrm>
        </p:spPr>
        <p:txBody>
          <a:bodyPr anchor="b">
            <a:noAutofit/>
          </a:bodyPr>
          <a:lstStyle>
            <a:lvl1pPr algn="l">
              <a:buNone/>
              <a:defRPr sz="242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fontAlgn="base"/>
            <a:r>
              <a:rPr kumimoji="0" lang="zh-CN" altLang="en-US" sz="3225" strike="noStrike" noProof="1" smtClean="0"/>
              <a:t>单击此处编辑母版标题样式</a:t>
            </a:r>
            <a:endParaRPr kumimoji="0" 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3367088"/>
            <a:ext cx="10363200" cy="1509712"/>
          </a:xfrm>
        </p:spPr>
        <p:txBody>
          <a:bodyPr anchor="t"/>
          <a:lstStyle>
            <a:lvl1pPr marL="26035" indent="0">
              <a:buNone/>
              <a:defRPr sz="1180" b="0">
                <a:solidFill>
                  <a:schemeClr val="tx2"/>
                </a:solidFill>
              </a:defRPr>
            </a:lvl1pPr>
            <a:lvl2pPr>
              <a:buNone/>
              <a:defRPr sz="1015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fontAlgn="base" latinLnBrk="0" hangingPunct="1"/>
            <a:r>
              <a:rPr kumimoji="0" lang="zh-CN" altLang="en-US" sz="1575" strike="noStrike" noProof="1" smtClean="0"/>
              <a:t>单击此处编辑母版文本样式</a:t>
            </a:r>
            <a:endParaRPr kumimoji="0"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530820CF-B880-4189-942D-D702A7CBA730}" type="datetimeFigureOut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0C913308-F349-4B6D-A68A-DD1791B4A57B}" type="slidenum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54400" y="90488"/>
            <a:ext cx="8026400" cy="1190625"/>
          </a:xfrm>
        </p:spPr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371600"/>
            <a:ext cx="5334000" cy="4572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46800" y="13716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46800" y="37338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274.xml" /><Relationship Id="rId14" Type="http://schemas.openxmlformats.org/officeDocument/2006/relationships/image" Target="../media/image9.jpeg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80.xml" /><Relationship Id="rId21" Type="http://schemas.openxmlformats.org/officeDocument/2006/relationships/image" Target="../media/image10.png" /><Relationship Id="rId22" Type="http://schemas.openxmlformats.org/officeDocument/2006/relationships/tags" Target="../tags/tag281.xml" /><Relationship Id="rId23" Type="http://schemas.openxmlformats.org/officeDocument/2006/relationships/image" Target="../media/image11.png" /><Relationship Id="rId24" Type="http://schemas.openxmlformats.org/officeDocument/2006/relationships/tags" Target="../tags/tag282.xml" /><Relationship Id="rId25" Type="http://schemas.openxmlformats.org/officeDocument/2006/relationships/image" Target="../media/image12.png" /><Relationship Id="rId26" Type="http://schemas.openxmlformats.org/officeDocument/2006/relationships/tags" Target="../tags/tag283.xml" /><Relationship Id="rId27" Type="http://schemas.openxmlformats.org/officeDocument/2006/relationships/image" Target="../media/image13.png" /><Relationship Id="rId28" Type="http://schemas.openxmlformats.org/officeDocument/2006/relationships/tags" Target="../tags/tag284.xml" /><Relationship Id="rId29" Type="http://schemas.openxmlformats.org/officeDocument/2006/relationships/image" Target="../media/image14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85.xml" /><Relationship Id="rId31" Type="http://schemas.openxmlformats.org/officeDocument/2006/relationships/image" Target="../media/image15.png" /><Relationship Id="rId32" Type="http://schemas.openxmlformats.org/officeDocument/2006/relationships/tags" Target="../tags/tag286.xml" /><Relationship Id="rId33" Type="http://schemas.openxmlformats.org/officeDocument/2006/relationships/image" Target="../media/image16.png" /><Relationship Id="rId34" Type="http://schemas.openxmlformats.org/officeDocument/2006/relationships/tags" Target="../tags/tag287.xml" /><Relationship Id="rId35" Type="http://schemas.openxmlformats.org/officeDocument/2006/relationships/tags" Target="../tags/tag288.xml" /><Relationship Id="rId36" Type="http://schemas.openxmlformats.org/officeDocument/2006/relationships/image" Target="file:///D:\qq&#25991;&#20214;\712321467\Image\C2C\Image2\%7b75232B38-A165-1FB7-499C-2E1C792CACB5%7d.png" TargetMode="External" /><Relationship Id="rId37" Type="http://schemas.openxmlformats.org/officeDocument/2006/relationships/image" Target="../media/image17.png" /><Relationship Id="rId38" Type="http://schemas.openxmlformats.org/officeDocument/2006/relationships/tags" Target="../tags/tag289.xml" /><Relationship Id="rId39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/>
      <p:pic>
        <p:nvPicPr>
          <p:cNvPr id="1026" name="Picture 19" descr="1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rcRect b="38461"/>
          <a:stretch>
            <a:fillRect/>
          </a:stretch>
        </p:blipFill>
        <p:spPr>
          <a:xfrm>
            <a:off x="0" y="6324600"/>
            <a:ext cx="12192000" cy="542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1" name="Rectangle 17"/>
          <p:cNvSpPr>
            <a:spLocks noChangeArrowheads="1"/>
          </p:cNvSpPr>
          <p:nvPr>
            <p:custDataLst>
              <p:tags r:id="rId16"/>
            </p:custDataLst>
          </p:nvPr>
        </p:nvSpPr>
        <p:spPr bwMode="gray">
          <a:xfrm>
            <a:off x="0" y="0"/>
            <a:ext cx="12192000" cy="12192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028" name="Rectangle 3"/>
          <p:cNvSpPr>
            <a:spLocks noGrp="1"/>
          </p:cNvSpPr>
          <p:nvPr>
            <p:ph type="body"/>
            <p:custDataLst>
              <p:tags r:id="rId17"/>
            </p:custDataLst>
          </p:nvPr>
        </p:nvSpPr>
        <p:spPr>
          <a:xfrm>
            <a:off x="609600" y="1295400"/>
            <a:ext cx="10972800" cy="5029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/>
          <a:p>
            <a:pPr lvl="0" fontAlgn="base"/>
            <a:r>
              <a:rPr lang="en-US" altLang="zh-CN" strike="noStrike" noProof="1"/>
              <a:t>Click to edit Master text styles</a:t>
            </a:r>
            <a:endParaRPr lang="en-US" altLang="zh-CN" strike="noStrike" noProof="1"/>
          </a:p>
          <a:p>
            <a:pPr lvl="1" indent="-285750" fontAlgn="base"/>
            <a:r>
              <a:rPr lang="en-US" altLang="zh-CN" sz="1575" strike="noStrike" noProof="1"/>
              <a:t>Second level</a:t>
            </a:r>
            <a:endParaRPr lang="en-US" altLang="zh-CN" strike="noStrike" noProof="1"/>
          </a:p>
          <a:p>
            <a:pPr lvl="2" indent="-228600" fontAlgn="base"/>
            <a:r>
              <a:rPr lang="en-US" altLang="zh-CN" sz="1350" strike="noStrike" noProof="1"/>
              <a:t>Third level</a:t>
            </a:r>
            <a:endParaRPr lang="en-US" altLang="zh-CN" strike="noStrike" noProof="1"/>
          </a:p>
          <a:p>
            <a:pPr lvl="3" indent="-228600" fontAlgn="base"/>
            <a:r>
              <a:rPr lang="en-US" altLang="zh-CN" sz="1125" strike="noStrike" noProof="1"/>
              <a:t>Fourth level</a:t>
            </a:r>
            <a:endParaRPr lang="en-US" altLang="zh-CN" strike="noStrike" noProof="1"/>
          </a:p>
          <a:p>
            <a:pPr lvl="4" indent="-228600" fontAlgn="base"/>
            <a:r>
              <a:rPr lang="en-US" altLang="zh-CN" sz="1125" strike="noStrike" noProof="1"/>
              <a:t>Fifth level</a:t>
            </a:r>
            <a:endParaRPr lang="en-US" altLang="zh-CN" strike="noStrike" noProof="1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  <p:custDataLst>
              <p:tags r:id="rId18"/>
            </p:custDataLst>
          </p:nvPr>
        </p:nvSpPr>
        <p:spPr bwMode="auto"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19"/>
            </p:custDataLst>
          </p:nvPr>
        </p:nvSpPr>
        <p:spPr bwMode="auto"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20"/>
            </p:custDataLst>
          </p:nvPr>
        </p:nvSpPr>
        <p:spPr bwMode="auto"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2" name="Picture 9" descr="artplus_nature_naturalcity42_a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10521950" y="5935663"/>
            <a:ext cx="1646238" cy="8334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3" name="Picture 10" descr="artplus_nature_naturalcity42_b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642600" y="5916613"/>
            <a:ext cx="1104900" cy="15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4" name="Picture 11" descr="artplus_nature_naturalcity42_e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882313" y="5608638"/>
            <a:ext cx="573087" cy="463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5" name="Picture 12" descr="artplus_nature_naturalcity42_d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0802938" y="5849938"/>
            <a:ext cx="231775" cy="161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6" name="Picture 13" descr="artplus_nature_naturalcity42_i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11291888" y="5969000"/>
            <a:ext cx="615950" cy="244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7" name="Picture 14" descr="artplus_nature_naturalcity42_c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11417300" y="5943600"/>
            <a:ext cx="412750" cy="241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8" name="Picture 15" descr="artplus_nature_naturalcity42_f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10567988" y="6334125"/>
            <a:ext cx="1827212" cy="523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9" name="Rectangle 2"/>
          <p:cNvSpPr>
            <a:spLocks noGrp="1"/>
          </p:cNvSpPr>
          <p:nvPr>
            <p:ph type="title" idx="5"/>
            <p:custDataLst>
              <p:tags r:id="rId35"/>
            </p:custDataLst>
          </p:nvPr>
        </p:nvSpPr>
        <p:spPr>
          <a:xfrm>
            <a:off x="609600" y="228600"/>
            <a:ext cx="10972800" cy="8683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/>
          <a:p>
            <a:pPr lvl="0" fontAlgn="base"/>
            <a:r>
              <a:rPr lang="en-US" altLang="zh-CN" sz="3150" strike="noStrike" noProof="1"/>
              <a:t>Click to edit Master title style</a:t>
            </a:r>
            <a:endParaRPr lang="en-US" altLang="zh-CN" strike="noStrike" noProof="1"/>
          </a:p>
        </p:txBody>
      </p:sp>
      <p:pic>
        <p:nvPicPr>
          <p:cNvPr id="1042" name="图片 1073743875" descr="学科网 zxxk.com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7" r:link="rId3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365" b="1" i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9pPr>
    </p:titleStyle>
    <p:bodyStyle>
      <a:lvl1pPr marL="193040" indent="-193040" algn="l" rtl="0" eaLnBrk="0" fontAlgn="base" hangingPunct="0">
        <a:spcBef>
          <a:spcPct val="11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v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8465" indent="-160655" algn="l" rtl="0" eaLnBrk="0" fontAlgn="base" hangingPunct="0">
        <a:spcBef>
          <a:spcPct val="11000"/>
        </a:spcBef>
        <a:spcAft>
          <a:spcPct val="0"/>
        </a:spcAft>
        <a:buClr>
          <a:schemeClr val="tx2"/>
        </a:buClr>
        <a:buFont typeface="Wingdings" panose="05000000000000000000" pitchFamily="2" charset="2"/>
        <a:buChar char="§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3255" indent="-128270" algn="l" rtl="0" eaLnBrk="0" fontAlgn="base" hangingPunct="0">
        <a:spcBef>
          <a:spcPct val="11000"/>
        </a:spcBef>
        <a:spcAft>
          <a:spcPct val="0"/>
        </a:spcAft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430" indent="-128270" algn="l" rtl="0" eaLnBrk="0" fontAlgn="base" hangingPunct="0">
        <a:spcBef>
          <a:spcPct val="11000"/>
        </a:spcBef>
        <a:spcAft>
          <a:spcPct val="0"/>
        </a:spcAft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605" indent="-128270" algn="l" rtl="0" eaLnBrk="0" fontAlgn="base" hangingPunct="0">
        <a:spcBef>
          <a:spcPct val="11000"/>
        </a:spcBef>
        <a:spcAft>
          <a:spcPct val="0"/>
        </a:spcAft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78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67195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92913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18630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5.xml" /><Relationship Id="rId3" Type="http://schemas.openxmlformats.org/officeDocument/2006/relationships/image" Target="../media/image18.png" /><Relationship Id="rId4" Type="http://schemas.openxmlformats.org/officeDocument/2006/relationships/tags" Target="../tags/tag2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image" Target="../media/image19.png" /><Relationship Id="rId15" Type="http://schemas.openxmlformats.org/officeDocument/2006/relationships/tags" Target="../tags/tag314.xml" /><Relationship Id="rId16" Type="http://schemas.openxmlformats.org/officeDocument/2006/relationships/tags" Target="../tags/tag315.xml" /><Relationship Id="rId17" Type="http://schemas.openxmlformats.org/officeDocument/2006/relationships/tags" Target="../tags/tag316.xml" /><Relationship Id="rId18" Type="http://schemas.openxmlformats.org/officeDocument/2006/relationships/tags" Target="../tags/tag317.xml" /><Relationship Id="rId19" Type="http://schemas.openxmlformats.org/officeDocument/2006/relationships/tags" Target="../tags/tag318.xml" /><Relationship Id="rId2" Type="http://schemas.openxmlformats.org/officeDocument/2006/relationships/tags" Target="../tags/tag302.xml" /><Relationship Id="rId20" Type="http://schemas.openxmlformats.org/officeDocument/2006/relationships/tags" Target="../tags/tag319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tags" Target="../tags/tag336.xml" /><Relationship Id="rId19" Type="http://schemas.openxmlformats.org/officeDocument/2006/relationships/tags" Target="../tags/tag337.xml" /><Relationship Id="rId2" Type="http://schemas.openxmlformats.org/officeDocument/2006/relationships/tags" Target="../tags/tag32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22" Type="http://schemas.openxmlformats.org/officeDocument/2006/relationships/tags" Target="../tags/tag34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tags" Target="../tags/tag345.xml" /><Relationship Id="rId7" Type="http://schemas.openxmlformats.org/officeDocument/2006/relationships/tags" Target="../tags/tag346.xml" /><Relationship Id="rId8" Type="http://schemas.openxmlformats.org/officeDocument/2006/relationships/tags" Target="../tags/tag347.xml" /><Relationship Id="rId9" Type="http://schemas.openxmlformats.org/officeDocument/2006/relationships/tags" Target="../tags/tag3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7.xml" /><Relationship Id="rId11" Type="http://schemas.openxmlformats.org/officeDocument/2006/relationships/tags" Target="../tags/tag358.xml" /><Relationship Id="rId12" Type="http://schemas.openxmlformats.org/officeDocument/2006/relationships/tags" Target="../tags/tag359.xml" /><Relationship Id="rId13" Type="http://schemas.openxmlformats.org/officeDocument/2006/relationships/tags" Target="../tags/tag360.xml" /><Relationship Id="rId14" Type="http://schemas.openxmlformats.org/officeDocument/2006/relationships/tags" Target="../tags/tag361.xml" /><Relationship Id="rId15" Type="http://schemas.openxmlformats.org/officeDocument/2006/relationships/tags" Target="../tags/tag362.xml" /><Relationship Id="rId16" Type="http://schemas.openxmlformats.org/officeDocument/2006/relationships/oleObject" Target="../embeddings/oleObject1.bin" TargetMode="Internal" /><Relationship Id="rId17" Type="http://schemas.openxmlformats.org/officeDocument/2006/relationships/image" Target="../media/image20.emf" /><Relationship Id="rId18" Type="http://schemas.openxmlformats.org/officeDocument/2006/relationships/tags" Target="../tags/tag363.xml" /><Relationship Id="rId19" Type="http://schemas.openxmlformats.org/officeDocument/2006/relationships/tags" Target="../tags/tag364.xml" /><Relationship Id="rId2" Type="http://schemas.openxmlformats.org/officeDocument/2006/relationships/tags" Target="../tags/tag349.xml" /><Relationship Id="rId20" Type="http://schemas.openxmlformats.org/officeDocument/2006/relationships/tags" Target="../tags/tag365.xml" /><Relationship Id="rId21" Type="http://schemas.openxmlformats.org/officeDocument/2006/relationships/vmlDrawing" Target="../drawings/vmlDrawing1.v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Relationship Id="rId8" Type="http://schemas.openxmlformats.org/officeDocument/2006/relationships/tags" Target="../tags/tag355.xml" /><Relationship Id="rId9" Type="http://schemas.openxmlformats.org/officeDocument/2006/relationships/tags" Target="../tags/tag3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73.xml" /><Relationship Id="rId100" Type="http://schemas.openxmlformats.org/officeDocument/2006/relationships/tags" Target="../tags/tag463.xml" /><Relationship Id="rId101" Type="http://schemas.openxmlformats.org/officeDocument/2006/relationships/tags" Target="../tags/tag464.xml" /><Relationship Id="rId102" Type="http://schemas.openxmlformats.org/officeDocument/2006/relationships/tags" Target="../tags/tag465.xml" /><Relationship Id="rId103" Type="http://schemas.openxmlformats.org/officeDocument/2006/relationships/tags" Target="../tags/tag466.xml" /><Relationship Id="rId104" Type="http://schemas.openxmlformats.org/officeDocument/2006/relationships/tags" Target="../tags/tag467.xml" /><Relationship Id="rId105" Type="http://schemas.openxmlformats.org/officeDocument/2006/relationships/tags" Target="../tags/tag468.xml" /><Relationship Id="rId106" Type="http://schemas.openxmlformats.org/officeDocument/2006/relationships/tags" Target="../tags/tag469.xml" /><Relationship Id="rId107" Type="http://schemas.openxmlformats.org/officeDocument/2006/relationships/tags" Target="../tags/tag470.xml" /><Relationship Id="rId108" Type="http://schemas.openxmlformats.org/officeDocument/2006/relationships/tags" Target="../tags/tag471.xml" /><Relationship Id="rId109" Type="http://schemas.openxmlformats.org/officeDocument/2006/relationships/tags" Target="../tags/tag472.xml" /><Relationship Id="rId11" Type="http://schemas.openxmlformats.org/officeDocument/2006/relationships/tags" Target="../tags/tag374.xml" /><Relationship Id="rId110" Type="http://schemas.openxmlformats.org/officeDocument/2006/relationships/tags" Target="../tags/tag473.xml" /><Relationship Id="rId111" Type="http://schemas.openxmlformats.org/officeDocument/2006/relationships/tags" Target="../tags/tag474.xml" /><Relationship Id="rId112" Type="http://schemas.openxmlformats.org/officeDocument/2006/relationships/tags" Target="../tags/tag475.xml" /><Relationship Id="rId113" Type="http://schemas.openxmlformats.org/officeDocument/2006/relationships/tags" Target="../tags/tag476.xml" /><Relationship Id="rId114" Type="http://schemas.openxmlformats.org/officeDocument/2006/relationships/tags" Target="../tags/tag477.xml" /><Relationship Id="rId115" Type="http://schemas.openxmlformats.org/officeDocument/2006/relationships/tags" Target="../tags/tag478.xml" /><Relationship Id="rId116" Type="http://schemas.openxmlformats.org/officeDocument/2006/relationships/tags" Target="../tags/tag479.xml" /><Relationship Id="rId117" Type="http://schemas.openxmlformats.org/officeDocument/2006/relationships/tags" Target="../tags/tag480.xml" /><Relationship Id="rId118" Type="http://schemas.openxmlformats.org/officeDocument/2006/relationships/tags" Target="../tags/tag481.xml" /><Relationship Id="rId119" Type="http://schemas.openxmlformats.org/officeDocument/2006/relationships/tags" Target="../tags/tag482.xml" /><Relationship Id="rId12" Type="http://schemas.openxmlformats.org/officeDocument/2006/relationships/tags" Target="../tags/tag375.xml" /><Relationship Id="rId120" Type="http://schemas.openxmlformats.org/officeDocument/2006/relationships/tags" Target="../tags/tag483.xml" /><Relationship Id="rId121" Type="http://schemas.openxmlformats.org/officeDocument/2006/relationships/tags" Target="../tags/tag484.xml" /><Relationship Id="rId122" Type="http://schemas.openxmlformats.org/officeDocument/2006/relationships/tags" Target="../tags/tag485.xml" /><Relationship Id="rId123" Type="http://schemas.openxmlformats.org/officeDocument/2006/relationships/tags" Target="../tags/tag486.xml" /><Relationship Id="rId124" Type="http://schemas.openxmlformats.org/officeDocument/2006/relationships/tags" Target="../tags/tag487.xml" /><Relationship Id="rId125" Type="http://schemas.openxmlformats.org/officeDocument/2006/relationships/tags" Target="../tags/tag488.xml" /><Relationship Id="rId126" Type="http://schemas.openxmlformats.org/officeDocument/2006/relationships/tags" Target="../tags/tag489.xml" /><Relationship Id="rId127" Type="http://schemas.openxmlformats.org/officeDocument/2006/relationships/tags" Target="../tags/tag490.xml" /><Relationship Id="rId128" Type="http://schemas.openxmlformats.org/officeDocument/2006/relationships/tags" Target="../tags/tag491.xml" /><Relationship Id="rId129" Type="http://schemas.openxmlformats.org/officeDocument/2006/relationships/tags" Target="../tags/tag492.xml" /><Relationship Id="rId13" Type="http://schemas.openxmlformats.org/officeDocument/2006/relationships/tags" Target="../tags/tag376.xml" /><Relationship Id="rId130" Type="http://schemas.openxmlformats.org/officeDocument/2006/relationships/tags" Target="../tags/tag493.xml" /><Relationship Id="rId131" Type="http://schemas.openxmlformats.org/officeDocument/2006/relationships/tags" Target="../tags/tag494.xml" /><Relationship Id="rId132" Type="http://schemas.openxmlformats.org/officeDocument/2006/relationships/tags" Target="../tags/tag495.xml" /><Relationship Id="rId133" Type="http://schemas.openxmlformats.org/officeDocument/2006/relationships/tags" Target="../tags/tag496.xml" /><Relationship Id="rId134" Type="http://schemas.openxmlformats.org/officeDocument/2006/relationships/tags" Target="../tags/tag497.xml" /><Relationship Id="rId135" Type="http://schemas.openxmlformats.org/officeDocument/2006/relationships/tags" Target="../tags/tag498.xml" /><Relationship Id="rId136" Type="http://schemas.openxmlformats.org/officeDocument/2006/relationships/tags" Target="../tags/tag499.xml" /><Relationship Id="rId137" Type="http://schemas.openxmlformats.org/officeDocument/2006/relationships/tags" Target="../tags/tag500.xml" /><Relationship Id="rId138" Type="http://schemas.openxmlformats.org/officeDocument/2006/relationships/tags" Target="../tags/tag501.xml" /><Relationship Id="rId139" Type="http://schemas.openxmlformats.org/officeDocument/2006/relationships/tags" Target="../tags/tag502.xml" /><Relationship Id="rId14" Type="http://schemas.openxmlformats.org/officeDocument/2006/relationships/tags" Target="../tags/tag377.xml" /><Relationship Id="rId140" Type="http://schemas.openxmlformats.org/officeDocument/2006/relationships/tags" Target="../tags/tag503.xml" /><Relationship Id="rId141" Type="http://schemas.openxmlformats.org/officeDocument/2006/relationships/tags" Target="../tags/tag504.xml" /><Relationship Id="rId142" Type="http://schemas.openxmlformats.org/officeDocument/2006/relationships/tags" Target="../tags/tag505.xml" /><Relationship Id="rId143" Type="http://schemas.openxmlformats.org/officeDocument/2006/relationships/tags" Target="../tags/tag506.xml" /><Relationship Id="rId144" Type="http://schemas.openxmlformats.org/officeDocument/2006/relationships/tags" Target="../tags/tag507.xml" /><Relationship Id="rId145" Type="http://schemas.openxmlformats.org/officeDocument/2006/relationships/tags" Target="../tags/tag508.xml" /><Relationship Id="rId146" Type="http://schemas.openxmlformats.org/officeDocument/2006/relationships/tags" Target="../tags/tag509.xml" /><Relationship Id="rId147" Type="http://schemas.openxmlformats.org/officeDocument/2006/relationships/tags" Target="../tags/tag510.xml" /><Relationship Id="rId148" Type="http://schemas.openxmlformats.org/officeDocument/2006/relationships/tags" Target="../tags/tag511.xml" /><Relationship Id="rId149" Type="http://schemas.openxmlformats.org/officeDocument/2006/relationships/tags" Target="../tags/tag512.xml" /><Relationship Id="rId15" Type="http://schemas.openxmlformats.org/officeDocument/2006/relationships/tags" Target="../tags/tag378.xml" /><Relationship Id="rId150" Type="http://schemas.openxmlformats.org/officeDocument/2006/relationships/tags" Target="../tags/tag513.xml" /><Relationship Id="rId151" Type="http://schemas.openxmlformats.org/officeDocument/2006/relationships/image" Target="../media/image22.jpeg" /><Relationship Id="rId152" Type="http://schemas.openxmlformats.org/officeDocument/2006/relationships/tags" Target="../tags/tag514.xml" /><Relationship Id="rId153" Type="http://schemas.openxmlformats.org/officeDocument/2006/relationships/tags" Target="../tags/tag515.xml" /><Relationship Id="rId154" Type="http://schemas.openxmlformats.org/officeDocument/2006/relationships/tags" Target="../tags/tag516.xml" /><Relationship Id="rId155" Type="http://schemas.openxmlformats.org/officeDocument/2006/relationships/tags" Target="../tags/tag517.xml" /><Relationship Id="rId156" Type="http://schemas.openxmlformats.org/officeDocument/2006/relationships/tags" Target="../tags/tag518.xml" /><Relationship Id="rId157" Type="http://schemas.openxmlformats.org/officeDocument/2006/relationships/tags" Target="../tags/tag519.xml" /><Relationship Id="rId158" Type="http://schemas.openxmlformats.org/officeDocument/2006/relationships/tags" Target="../tags/tag520.xml" /><Relationship Id="rId159" Type="http://schemas.openxmlformats.org/officeDocument/2006/relationships/tags" Target="../tags/tag521.xml" /><Relationship Id="rId16" Type="http://schemas.openxmlformats.org/officeDocument/2006/relationships/tags" Target="../tags/tag379.xml" /><Relationship Id="rId160" Type="http://schemas.openxmlformats.org/officeDocument/2006/relationships/tags" Target="../tags/tag522.xml" /><Relationship Id="rId161" Type="http://schemas.openxmlformats.org/officeDocument/2006/relationships/tags" Target="../tags/tag523.xml" /><Relationship Id="rId162" Type="http://schemas.openxmlformats.org/officeDocument/2006/relationships/tags" Target="../tags/tag524.xml" /><Relationship Id="rId163" Type="http://schemas.openxmlformats.org/officeDocument/2006/relationships/tags" Target="../tags/tag525.xml" /><Relationship Id="rId164" Type="http://schemas.openxmlformats.org/officeDocument/2006/relationships/tags" Target="../tags/tag526.xml" /><Relationship Id="rId165" Type="http://schemas.openxmlformats.org/officeDocument/2006/relationships/oleObject" Target="../embeddings/oleObject2.bin" TargetMode="Internal" /><Relationship Id="rId166" Type="http://schemas.openxmlformats.org/officeDocument/2006/relationships/image" Target="../media/image23.png" /><Relationship Id="rId167" Type="http://schemas.openxmlformats.org/officeDocument/2006/relationships/tags" Target="../tags/tag527.xml" /><Relationship Id="rId168" Type="http://schemas.openxmlformats.org/officeDocument/2006/relationships/tags" Target="../tags/tag528.xml" /><Relationship Id="rId169" Type="http://schemas.openxmlformats.org/officeDocument/2006/relationships/tags" Target="../tags/tag529.xml" /><Relationship Id="rId17" Type="http://schemas.openxmlformats.org/officeDocument/2006/relationships/tags" Target="../tags/tag380.xml" /><Relationship Id="rId170" Type="http://schemas.openxmlformats.org/officeDocument/2006/relationships/tags" Target="../tags/tag530.xml" /><Relationship Id="rId171" Type="http://schemas.openxmlformats.org/officeDocument/2006/relationships/oleObject" Target="../embeddings/oleObject3.bin" TargetMode="Internal" /><Relationship Id="rId172" Type="http://schemas.openxmlformats.org/officeDocument/2006/relationships/image" Target="../media/image24.png" /><Relationship Id="rId173" Type="http://schemas.openxmlformats.org/officeDocument/2006/relationships/tags" Target="../tags/tag531.xml" /><Relationship Id="rId174" Type="http://schemas.openxmlformats.org/officeDocument/2006/relationships/vmlDrawing" Target="../drawings/vmlDrawing2.v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tags" Target="../tags/tag366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ags" Target="../tags/tag386.xml" /><Relationship Id="rId24" Type="http://schemas.openxmlformats.org/officeDocument/2006/relationships/tags" Target="../tags/tag387.xml" /><Relationship Id="rId25" Type="http://schemas.openxmlformats.org/officeDocument/2006/relationships/tags" Target="../tags/tag388.xml" /><Relationship Id="rId26" Type="http://schemas.openxmlformats.org/officeDocument/2006/relationships/tags" Target="../tags/tag389.xml" /><Relationship Id="rId27" Type="http://schemas.openxmlformats.org/officeDocument/2006/relationships/tags" Target="../tags/tag390.xml" /><Relationship Id="rId28" Type="http://schemas.openxmlformats.org/officeDocument/2006/relationships/tags" Target="../tags/tag391.xml" /><Relationship Id="rId29" Type="http://schemas.openxmlformats.org/officeDocument/2006/relationships/tags" Target="../tags/tag392.xml" /><Relationship Id="rId3" Type="http://schemas.openxmlformats.org/officeDocument/2006/relationships/image" Target="../media/image21.png" /><Relationship Id="rId30" Type="http://schemas.openxmlformats.org/officeDocument/2006/relationships/tags" Target="../tags/tag393.xml" /><Relationship Id="rId31" Type="http://schemas.openxmlformats.org/officeDocument/2006/relationships/tags" Target="../tags/tag394.xml" /><Relationship Id="rId32" Type="http://schemas.openxmlformats.org/officeDocument/2006/relationships/tags" Target="../tags/tag395.xml" /><Relationship Id="rId33" Type="http://schemas.openxmlformats.org/officeDocument/2006/relationships/tags" Target="../tags/tag396.xml" /><Relationship Id="rId34" Type="http://schemas.openxmlformats.org/officeDocument/2006/relationships/tags" Target="../tags/tag397.xml" /><Relationship Id="rId35" Type="http://schemas.openxmlformats.org/officeDocument/2006/relationships/tags" Target="../tags/tag398.xml" /><Relationship Id="rId36" Type="http://schemas.openxmlformats.org/officeDocument/2006/relationships/tags" Target="../tags/tag399.xml" /><Relationship Id="rId37" Type="http://schemas.openxmlformats.org/officeDocument/2006/relationships/tags" Target="../tags/tag400.xml" /><Relationship Id="rId38" Type="http://schemas.openxmlformats.org/officeDocument/2006/relationships/tags" Target="../tags/tag401.xml" /><Relationship Id="rId39" Type="http://schemas.openxmlformats.org/officeDocument/2006/relationships/tags" Target="../tags/tag402.xml" /><Relationship Id="rId4" Type="http://schemas.openxmlformats.org/officeDocument/2006/relationships/tags" Target="../tags/tag367.xml" /><Relationship Id="rId40" Type="http://schemas.openxmlformats.org/officeDocument/2006/relationships/tags" Target="../tags/tag403.xml" /><Relationship Id="rId41" Type="http://schemas.openxmlformats.org/officeDocument/2006/relationships/tags" Target="../tags/tag404.xml" /><Relationship Id="rId42" Type="http://schemas.openxmlformats.org/officeDocument/2006/relationships/tags" Target="../tags/tag405.xml" /><Relationship Id="rId43" Type="http://schemas.openxmlformats.org/officeDocument/2006/relationships/tags" Target="../tags/tag406.xml" /><Relationship Id="rId44" Type="http://schemas.openxmlformats.org/officeDocument/2006/relationships/tags" Target="../tags/tag407.xml" /><Relationship Id="rId45" Type="http://schemas.openxmlformats.org/officeDocument/2006/relationships/tags" Target="../tags/tag408.xml" /><Relationship Id="rId46" Type="http://schemas.openxmlformats.org/officeDocument/2006/relationships/tags" Target="../tags/tag409.xml" /><Relationship Id="rId47" Type="http://schemas.openxmlformats.org/officeDocument/2006/relationships/tags" Target="../tags/tag410.xml" /><Relationship Id="rId48" Type="http://schemas.openxmlformats.org/officeDocument/2006/relationships/tags" Target="../tags/tag411.xml" /><Relationship Id="rId49" Type="http://schemas.openxmlformats.org/officeDocument/2006/relationships/tags" Target="../tags/tag412.xml" /><Relationship Id="rId5" Type="http://schemas.openxmlformats.org/officeDocument/2006/relationships/tags" Target="../tags/tag368.xml" /><Relationship Id="rId50" Type="http://schemas.openxmlformats.org/officeDocument/2006/relationships/tags" Target="../tags/tag413.xml" /><Relationship Id="rId51" Type="http://schemas.openxmlformats.org/officeDocument/2006/relationships/tags" Target="../tags/tag414.xml" /><Relationship Id="rId52" Type="http://schemas.openxmlformats.org/officeDocument/2006/relationships/tags" Target="../tags/tag415.xml" /><Relationship Id="rId53" Type="http://schemas.openxmlformats.org/officeDocument/2006/relationships/tags" Target="../tags/tag416.xml" /><Relationship Id="rId54" Type="http://schemas.openxmlformats.org/officeDocument/2006/relationships/tags" Target="../tags/tag417.xml" /><Relationship Id="rId55" Type="http://schemas.openxmlformats.org/officeDocument/2006/relationships/tags" Target="../tags/tag418.xml" /><Relationship Id="rId56" Type="http://schemas.openxmlformats.org/officeDocument/2006/relationships/tags" Target="../tags/tag419.xml" /><Relationship Id="rId57" Type="http://schemas.openxmlformats.org/officeDocument/2006/relationships/tags" Target="../tags/tag420.xml" /><Relationship Id="rId58" Type="http://schemas.openxmlformats.org/officeDocument/2006/relationships/tags" Target="../tags/tag421.xml" /><Relationship Id="rId59" Type="http://schemas.openxmlformats.org/officeDocument/2006/relationships/tags" Target="../tags/tag422.xml" /><Relationship Id="rId6" Type="http://schemas.openxmlformats.org/officeDocument/2006/relationships/tags" Target="../tags/tag369.xml" /><Relationship Id="rId60" Type="http://schemas.openxmlformats.org/officeDocument/2006/relationships/tags" Target="../tags/tag423.xml" /><Relationship Id="rId61" Type="http://schemas.openxmlformats.org/officeDocument/2006/relationships/tags" Target="../tags/tag424.xml" /><Relationship Id="rId62" Type="http://schemas.openxmlformats.org/officeDocument/2006/relationships/tags" Target="../tags/tag425.xml" /><Relationship Id="rId63" Type="http://schemas.openxmlformats.org/officeDocument/2006/relationships/tags" Target="../tags/tag426.xml" /><Relationship Id="rId64" Type="http://schemas.openxmlformats.org/officeDocument/2006/relationships/tags" Target="../tags/tag427.xml" /><Relationship Id="rId65" Type="http://schemas.openxmlformats.org/officeDocument/2006/relationships/tags" Target="../tags/tag428.xml" /><Relationship Id="rId66" Type="http://schemas.openxmlformats.org/officeDocument/2006/relationships/tags" Target="../tags/tag429.xml" /><Relationship Id="rId67" Type="http://schemas.openxmlformats.org/officeDocument/2006/relationships/tags" Target="../tags/tag430.xml" /><Relationship Id="rId68" Type="http://schemas.openxmlformats.org/officeDocument/2006/relationships/tags" Target="../tags/tag431.xml" /><Relationship Id="rId69" Type="http://schemas.openxmlformats.org/officeDocument/2006/relationships/tags" Target="../tags/tag432.xml" /><Relationship Id="rId7" Type="http://schemas.openxmlformats.org/officeDocument/2006/relationships/tags" Target="../tags/tag370.xml" /><Relationship Id="rId70" Type="http://schemas.openxmlformats.org/officeDocument/2006/relationships/tags" Target="../tags/tag433.xml" /><Relationship Id="rId71" Type="http://schemas.openxmlformats.org/officeDocument/2006/relationships/tags" Target="../tags/tag434.xml" /><Relationship Id="rId72" Type="http://schemas.openxmlformats.org/officeDocument/2006/relationships/tags" Target="../tags/tag435.xml" /><Relationship Id="rId73" Type="http://schemas.openxmlformats.org/officeDocument/2006/relationships/tags" Target="../tags/tag436.xml" /><Relationship Id="rId74" Type="http://schemas.openxmlformats.org/officeDocument/2006/relationships/tags" Target="../tags/tag437.xml" /><Relationship Id="rId75" Type="http://schemas.openxmlformats.org/officeDocument/2006/relationships/tags" Target="../tags/tag438.xml" /><Relationship Id="rId76" Type="http://schemas.openxmlformats.org/officeDocument/2006/relationships/tags" Target="../tags/tag439.xml" /><Relationship Id="rId77" Type="http://schemas.openxmlformats.org/officeDocument/2006/relationships/tags" Target="../tags/tag440.xml" /><Relationship Id="rId78" Type="http://schemas.openxmlformats.org/officeDocument/2006/relationships/tags" Target="../tags/tag441.xml" /><Relationship Id="rId79" Type="http://schemas.openxmlformats.org/officeDocument/2006/relationships/tags" Target="../tags/tag442.xml" /><Relationship Id="rId8" Type="http://schemas.openxmlformats.org/officeDocument/2006/relationships/tags" Target="../tags/tag371.xml" /><Relationship Id="rId80" Type="http://schemas.openxmlformats.org/officeDocument/2006/relationships/tags" Target="../tags/tag443.xml" /><Relationship Id="rId81" Type="http://schemas.openxmlformats.org/officeDocument/2006/relationships/tags" Target="../tags/tag444.xml" /><Relationship Id="rId82" Type="http://schemas.openxmlformats.org/officeDocument/2006/relationships/tags" Target="../tags/tag445.xml" /><Relationship Id="rId83" Type="http://schemas.openxmlformats.org/officeDocument/2006/relationships/tags" Target="../tags/tag446.xml" /><Relationship Id="rId84" Type="http://schemas.openxmlformats.org/officeDocument/2006/relationships/tags" Target="../tags/tag447.xml" /><Relationship Id="rId85" Type="http://schemas.openxmlformats.org/officeDocument/2006/relationships/tags" Target="../tags/tag448.xml" /><Relationship Id="rId86" Type="http://schemas.openxmlformats.org/officeDocument/2006/relationships/tags" Target="../tags/tag449.xml" /><Relationship Id="rId87" Type="http://schemas.openxmlformats.org/officeDocument/2006/relationships/tags" Target="../tags/tag450.xml" /><Relationship Id="rId88" Type="http://schemas.openxmlformats.org/officeDocument/2006/relationships/tags" Target="../tags/tag451.xml" /><Relationship Id="rId89" Type="http://schemas.openxmlformats.org/officeDocument/2006/relationships/tags" Target="../tags/tag452.xml" /><Relationship Id="rId9" Type="http://schemas.openxmlformats.org/officeDocument/2006/relationships/tags" Target="../tags/tag372.xml" /><Relationship Id="rId90" Type="http://schemas.openxmlformats.org/officeDocument/2006/relationships/tags" Target="../tags/tag453.xml" /><Relationship Id="rId91" Type="http://schemas.openxmlformats.org/officeDocument/2006/relationships/tags" Target="../tags/tag454.xml" /><Relationship Id="rId92" Type="http://schemas.openxmlformats.org/officeDocument/2006/relationships/tags" Target="../tags/tag455.xml" /><Relationship Id="rId93" Type="http://schemas.openxmlformats.org/officeDocument/2006/relationships/tags" Target="../tags/tag456.xml" /><Relationship Id="rId94" Type="http://schemas.openxmlformats.org/officeDocument/2006/relationships/tags" Target="../tags/tag457.xml" /><Relationship Id="rId95" Type="http://schemas.openxmlformats.org/officeDocument/2006/relationships/tags" Target="../tags/tag458.xml" /><Relationship Id="rId96" Type="http://schemas.openxmlformats.org/officeDocument/2006/relationships/tags" Target="../tags/tag459.xml" /><Relationship Id="rId97" Type="http://schemas.openxmlformats.org/officeDocument/2006/relationships/tags" Target="../tags/tag460.xml" /><Relationship Id="rId98" Type="http://schemas.openxmlformats.org/officeDocument/2006/relationships/tags" Target="../tags/tag461.xml" /><Relationship Id="rId99" Type="http://schemas.openxmlformats.org/officeDocument/2006/relationships/tags" Target="../tags/tag4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14" Type="http://schemas.openxmlformats.org/officeDocument/2006/relationships/tags" Target="../tags/tag544.xml" /><Relationship Id="rId15" Type="http://schemas.openxmlformats.org/officeDocument/2006/relationships/tags" Target="../tags/tag545.xml" /><Relationship Id="rId16" Type="http://schemas.openxmlformats.org/officeDocument/2006/relationships/tags" Target="../tags/tag546.xml" /><Relationship Id="rId17" Type="http://schemas.openxmlformats.org/officeDocument/2006/relationships/tags" Target="../tags/tag547.xml" /><Relationship Id="rId18" Type="http://schemas.openxmlformats.org/officeDocument/2006/relationships/tags" Target="../tags/tag548.xml" /><Relationship Id="rId19" Type="http://schemas.openxmlformats.org/officeDocument/2006/relationships/tags" Target="../tags/tag549.xml" /><Relationship Id="rId2" Type="http://schemas.openxmlformats.org/officeDocument/2006/relationships/tags" Target="../tags/tag532.xml" /><Relationship Id="rId20" Type="http://schemas.openxmlformats.org/officeDocument/2006/relationships/tags" Target="../tags/tag550.xml" /><Relationship Id="rId21" Type="http://schemas.openxmlformats.org/officeDocument/2006/relationships/tags" Target="../tags/tag551.xml" /><Relationship Id="rId22" Type="http://schemas.openxmlformats.org/officeDocument/2006/relationships/tags" Target="../tags/tag552.xml" /><Relationship Id="rId23" Type="http://schemas.openxmlformats.org/officeDocument/2006/relationships/tags" Target="../tags/tag553.xml" /><Relationship Id="rId24" Type="http://schemas.openxmlformats.org/officeDocument/2006/relationships/tags" Target="../tags/tag554.xml" /><Relationship Id="rId25" Type="http://schemas.openxmlformats.org/officeDocument/2006/relationships/tags" Target="../tags/tag555.xml" /><Relationship Id="rId26" Type="http://schemas.openxmlformats.org/officeDocument/2006/relationships/tags" Target="../tags/tag556.xml" /><Relationship Id="rId27" Type="http://schemas.openxmlformats.org/officeDocument/2006/relationships/tags" Target="../tags/tag557.xml" /><Relationship Id="rId28" Type="http://schemas.openxmlformats.org/officeDocument/2006/relationships/tags" Target="../tags/tag558.xml" /><Relationship Id="rId29" Type="http://schemas.openxmlformats.org/officeDocument/2006/relationships/tags" Target="../tags/tag559.xml" /><Relationship Id="rId3" Type="http://schemas.openxmlformats.org/officeDocument/2006/relationships/tags" Target="../tags/tag533.xml" /><Relationship Id="rId30" Type="http://schemas.openxmlformats.org/officeDocument/2006/relationships/tags" Target="../tags/tag560.xml" /><Relationship Id="rId31" Type="http://schemas.openxmlformats.org/officeDocument/2006/relationships/tags" Target="../tags/tag561.xml" /><Relationship Id="rId32" Type="http://schemas.openxmlformats.org/officeDocument/2006/relationships/tags" Target="../tags/tag562.xml" /><Relationship Id="rId33" Type="http://schemas.openxmlformats.org/officeDocument/2006/relationships/tags" Target="../tags/tag563.xml" /><Relationship Id="rId34" Type="http://schemas.openxmlformats.org/officeDocument/2006/relationships/tags" Target="../tags/tag564.xml" /><Relationship Id="rId35" Type="http://schemas.openxmlformats.org/officeDocument/2006/relationships/tags" Target="../tags/tag565.xml" /><Relationship Id="rId36" Type="http://schemas.openxmlformats.org/officeDocument/2006/relationships/tags" Target="../tags/tag566.xml" /><Relationship Id="rId37" Type="http://schemas.openxmlformats.org/officeDocument/2006/relationships/tags" Target="../tags/tag567.xml" /><Relationship Id="rId38" Type="http://schemas.openxmlformats.org/officeDocument/2006/relationships/tags" Target="../tags/tag568.xml" /><Relationship Id="rId39" Type="http://schemas.openxmlformats.org/officeDocument/2006/relationships/tags" Target="../tags/tag569.xml" /><Relationship Id="rId4" Type="http://schemas.openxmlformats.org/officeDocument/2006/relationships/tags" Target="../tags/tag534.xml" /><Relationship Id="rId40" Type="http://schemas.openxmlformats.org/officeDocument/2006/relationships/tags" Target="../tags/tag570.xml" /><Relationship Id="rId41" Type="http://schemas.openxmlformats.org/officeDocument/2006/relationships/tags" Target="../tags/tag571.xml" /><Relationship Id="rId42" Type="http://schemas.openxmlformats.org/officeDocument/2006/relationships/tags" Target="../tags/tag572.xml" /><Relationship Id="rId43" Type="http://schemas.openxmlformats.org/officeDocument/2006/relationships/tags" Target="../tags/tag573.xml" /><Relationship Id="rId44" Type="http://schemas.openxmlformats.org/officeDocument/2006/relationships/tags" Target="../tags/tag574.xml" /><Relationship Id="rId45" Type="http://schemas.openxmlformats.org/officeDocument/2006/relationships/tags" Target="../tags/tag575.xml" /><Relationship Id="rId46" Type="http://schemas.openxmlformats.org/officeDocument/2006/relationships/tags" Target="../tags/tag576.xml" /><Relationship Id="rId47" Type="http://schemas.openxmlformats.org/officeDocument/2006/relationships/tags" Target="../tags/tag577.xml" /><Relationship Id="rId48" Type="http://schemas.openxmlformats.org/officeDocument/2006/relationships/tags" Target="../tags/tag578.xml" /><Relationship Id="rId49" Type="http://schemas.openxmlformats.org/officeDocument/2006/relationships/tags" Target="../tags/tag579.xml" /><Relationship Id="rId5" Type="http://schemas.openxmlformats.org/officeDocument/2006/relationships/tags" Target="../tags/tag535.xml" /><Relationship Id="rId50" Type="http://schemas.openxmlformats.org/officeDocument/2006/relationships/tags" Target="../tags/tag580.xml" /><Relationship Id="rId51" Type="http://schemas.openxmlformats.org/officeDocument/2006/relationships/tags" Target="../tags/tag581.xml" /><Relationship Id="rId52" Type="http://schemas.openxmlformats.org/officeDocument/2006/relationships/tags" Target="../tags/tag582.xml" /><Relationship Id="rId53" Type="http://schemas.openxmlformats.org/officeDocument/2006/relationships/tags" Target="../tags/tag583.xml" /><Relationship Id="rId54" Type="http://schemas.openxmlformats.org/officeDocument/2006/relationships/image" Target="../media/image22.jpeg" /><Relationship Id="rId55" Type="http://schemas.openxmlformats.org/officeDocument/2006/relationships/tags" Target="../tags/tag584.xml" /><Relationship Id="rId56" Type="http://schemas.openxmlformats.org/officeDocument/2006/relationships/tags" Target="../tags/tag585.xml" /><Relationship Id="rId57" Type="http://schemas.openxmlformats.org/officeDocument/2006/relationships/tags" Target="../tags/tag586.xml" /><Relationship Id="rId58" Type="http://schemas.openxmlformats.org/officeDocument/2006/relationships/tags" Target="../tags/tag587.xml" /><Relationship Id="rId59" Type="http://schemas.openxmlformats.org/officeDocument/2006/relationships/tags" Target="../tags/tag588.xml" /><Relationship Id="rId6" Type="http://schemas.openxmlformats.org/officeDocument/2006/relationships/tags" Target="../tags/tag536.xml" /><Relationship Id="rId60" Type="http://schemas.openxmlformats.org/officeDocument/2006/relationships/tags" Target="../tags/tag589.xml" /><Relationship Id="rId61" Type="http://schemas.openxmlformats.org/officeDocument/2006/relationships/tags" Target="../tags/tag590.xml" /><Relationship Id="rId62" Type="http://schemas.openxmlformats.org/officeDocument/2006/relationships/tags" Target="../tags/tag591.xml" /><Relationship Id="rId63" Type="http://schemas.openxmlformats.org/officeDocument/2006/relationships/tags" Target="../tags/tag592.xml" /><Relationship Id="rId64" Type="http://schemas.openxmlformats.org/officeDocument/2006/relationships/tags" Target="../tags/tag593.xml" /><Relationship Id="rId65" Type="http://schemas.openxmlformats.org/officeDocument/2006/relationships/tags" Target="../tags/tag594.xml" /><Relationship Id="rId66" Type="http://schemas.openxmlformats.org/officeDocument/2006/relationships/tags" Target="../tags/tag595.xml" /><Relationship Id="rId67" Type="http://schemas.openxmlformats.org/officeDocument/2006/relationships/tags" Target="../tags/tag596.xml" /><Relationship Id="rId68" Type="http://schemas.openxmlformats.org/officeDocument/2006/relationships/tags" Target="../tags/tag597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6.xml" /><Relationship Id="rId11" Type="http://schemas.openxmlformats.org/officeDocument/2006/relationships/tags" Target="../tags/tag607.xml" /><Relationship Id="rId12" Type="http://schemas.openxmlformats.org/officeDocument/2006/relationships/tags" Target="../tags/tag608.xml" /><Relationship Id="rId13" Type="http://schemas.openxmlformats.org/officeDocument/2006/relationships/tags" Target="../tags/tag609.xml" /><Relationship Id="rId14" Type="http://schemas.openxmlformats.org/officeDocument/2006/relationships/tags" Target="../tags/tag610.xml" /><Relationship Id="rId15" Type="http://schemas.openxmlformats.org/officeDocument/2006/relationships/tags" Target="../tags/tag611.xml" /><Relationship Id="rId16" Type="http://schemas.openxmlformats.org/officeDocument/2006/relationships/tags" Target="../tags/tag612.xml" /><Relationship Id="rId17" Type="http://schemas.openxmlformats.org/officeDocument/2006/relationships/tags" Target="../tags/tag613.xml" /><Relationship Id="rId18" Type="http://schemas.openxmlformats.org/officeDocument/2006/relationships/tags" Target="../tags/tag614.xml" /><Relationship Id="rId19" Type="http://schemas.openxmlformats.org/officeDocument/2006/relationships/tags" Target="../tags/tag615.xml" /><Relationship Id="rId2" Type="http://schemas.openxmlformats.org/officeDocument/2006/relationships/tags" Target="../tags/tag598.xml" /><Relationship Id="rId20" Type="http://schemas.openxmlformats.org/officeDocument/2006/relationships/tags" Target="../tags/tag616.xml" /><Relationship Id="rId21" Type="http://schemas.openxmlformats.org/officeDocument/2006/relationships/tags" Target="../tags/tag617.xml" /><Relationship Id="rId22" Type="http://schemas.openxmlformats.org/officeDocument/2006/relationships/tags" Target="../tags/tag618.xml" /><Relationship Id="rId23" Type="http://schemas.openxmlformats.org/officeDocument/2006/relationships/tags" Target="../tags/tag619.xml" /><Relationship Id="rId24" Type="http://schemas.openxmlformats.org/officeDocument/2006/relationships/tags" Target="../tags/tag620.xml" /><Relationship Id="rId25" Type="http://schemas.openxmlformats.org/officeDocument/2006/relationships/tags" Target="../tags/tag621.xml" /><Relationship Id="rId26" Type="http://schemas.openxmlformats.org/officeDocument/2006/relationships/tags" Target="../tags/tag622.xml" /><Relationship Id="rId27" Type="http://schemas.openxmlformats.org/officeDocument/2006/relationships/tags" Target="../tags/tag623.xml" /><Relationship Id="rId28" Type="http://schemas.openxmlformats.org/officeDocument/2006/relationships/tags" Target="../tags/tag624.xml" /><Relationship Id="rId29" Type="http://schemas.openxmlformats.org/officeDocument/2006/relationships/tags" Target="../tags/tag625.xml" /><Relationship Id="rId3" Type="http://schemas.openxmlformats.org/officeDocument/2006/relationships/tags" Target="../tags/tag599.xml" /><Relationship Id="rId30" Type="http://schemas.openxmlformats.org/officeDocument/2006/relationships/tags" Target="../tags/tag626.xml" /><Relationship Id="rId31" Type="http://schemas.openxmlformats.org/officeDocument/2006/relationships/tags" Target="../tags/tag627.xml" /><Relationship Id="rId32" Type="http://schemas.openxmlformats.org/officeDocument/2006/relationships/tags" Target="../tags/tag628.xml" /><Relationship Id="rId33" Type="http://schemas.openxmlformats.org/officeDocument/2006/relationships/tags" Target="../tags/tag629.xml" /><Relationship Id="rId34" Type="http://schemas.openxmlformats.org/officeDocument/2006/relationships/tags" Target="../tags/tag630.xml" /><Relationship Id="rId35" Type="http://schemas.openxmlformats.org/officeDocument/2006/relationships/tags" Target="../tags/tag631.xml" /><Relationship Id="rId36" Type="http://schemas.openxmlformats.org/officeDocument/2006/relationships/tags" Target="../tags/tag632.xml" /><Relationship Id="rId37" Type="http://schemas.openxmlformats.org/officeDocument/2006/relationships/tags" Target="../tags/tag633.xml" /><Relationship Id="rId38" Type="http://schemas.openxmlformats.org/officeDocument/2006/relationships/tags" Target="../tags/tag634.xml" /><Relationship Id="rId39" Type="http://schemas.openxmlformats.org/officeDocument/2006/relationships/tags" Target="../tags/tag635.xml" /><Relationship Id="rId4" Type="http://schemas.openxmlformats.org/officeDocument/2006/relationships/tags" Target="../tags/tag600.xml" /><Relationship Id="rId40" Type="http://schemas.openxmlformats.org/officeDocument/2006/relationships/tags" Target="../tags/tag636.xml" /><Relationship Id="rId41" Type="http://schemas.openxmlformats.org/officeDocument/2006/relationships/tags" Target="../tags/tag637.xml" /><Relationship Id="rId42" Type="http://schemas.openxmlformats.org/officeDocument/2006/relationships/tags" Target="../tags/tag638.xml" /><Relationship Id="rId43" Type="http://schemas.openxmlformats.org/officeDocument/2006/relationships/tags" Target="../tags/tag639.xml" /><Relationship Id="rId44" Type="http://schemas.openxmlformats.org/officeDocument/2006/relationships/tags" Target="../tags/tag640.xml" /><Relationship Id="rId45" Type="http://schemas.openxmlformats.org/officeDocument/2006/relationships/tags" Target="../tags/tag641.xml" /><Relationship Id="rId46" Type="http://schemas.openxmlformats.org/officeDocument/2006/relationships/tags" Target="../tags/tag642.xml" /><Relationship Id="rId47" Type="http://schemas.openxmlformats.org/officeDocument/2006/relationships/tags" Target="../tags/tag643.xml" /><Relationship Id="rId48" Type="http://schemas.openxmlformats.org/officeDocument/2006/relationships/tags" Target="../tags/tag644.xml" /><Relationship Id="rId49" Type="http://schemas.openxmlformats.org/officeDocument/2006/relationships/tags" Target="../tags/tag645.xml" /><Relationship Id="rId5" Type="http://schemas.openxmlformats.org/officeDocument/2006/relationships/tags" Target="../tags/tag601.xml" /><Relationship Id="rId50" Type="http://schemas.openxmlformats.org/officeDocument/2006/relationships/tags" Target="../tags/tag646.xml" /><Relationship Id="rId51" Type="http://schemas.openxmlformats.org/officeDocument/2006/relationships/tags" Target="../tags/tag647.xml" /><Relationship Id="rId52" Type="http://schemas.openxmlformats.org/officeDocument/2006/relationships/tags" Target="../tags/tag648.xml" /><Relationship Id="rId53" Type="http://schemas.openxmlformats.org/officeDocument/2006/relationships/tags" Target="../tags/tag649.xml" /><Relationship Id="rId54" Type="http://schemas.openxmlformats.org/officeDocument/2006/relationships/tags" Target="../tags/tag650.xml" /><Relationship Id="rId55" Type="http://schemas.openxmlformats.org/officeDocument/2006/relationships/tags" Target="../tags/tag651.xml" /><Relationship Id="rId56" Type="http://schemas.openxmlformats.org/officeDocument/2006/relationships/image" Target="../media/image25.png" /><Relationship Id="rId57" Type="http://schemas.openxmlformats.org/officeDocument/2006/relationships/tags" Target="../tags/tag652.xml" /><Relationship Id="rId58" Type="http://schemas.openxmlformats.org/officeDocument/2006/relationships/tags" Target="../tags/tag653.xml" /><Relationship Id="rId59" Type="http://schemas.openxmlformats.org/officeDocument/2006/relationships/tags" Target="../tags/tag654.xml" /><Relationship Id="rId6" Type="http://schemas.openxmlformats.org/officeDocument/2006/relationships/tags" Target="../tags/tag602.xml" /><Relationship Id="rId60" Type="http://schemas.openxmlformats.org/officeDocument/2006/relationships/tags" Target="../tags/tag655.xml" /><Relationship Id="rId61" Type="http://schemas.openxmlformats.org/officeDocument/2006/relationships/tags" Target="../tags/tag656.xml" /><Relationship Id="rId62" Type="http://schemas.openxmlformats.org/officeDocument/2006/relationships/tags" Target="../tags/tag657.xml" /><Relationship Id="rId63" Type="http://schemas.openxmlformats.org/officeDocument/2006/relationships/tags" Target="../tags/tag658.xml" /><Relationship Id="rId64" Type="http://schemas.openxmlformats.org/officeDocument/2006/relationships/tags" Target="../tags/tag659.xml" /><Relationship Id="rId65" Type="http://schemas.openxmlformats.org/officeDocument/2006/relationships/tags" Target="../tags/tag660.xml" /><Relationship Id="rId66" Type="http://schemas.openxmlformats.org/officeDocument/2006/relationships/tags" Target="../tags/tag661.xml" /><Relationship Id="rId67" Type="http://schemas.openxmlformats.org/officeDocument/2006/relationships/tags" Target="../tags/tag662.xml" /><Relationship Id="rId68" Type="http://schemas.openxmlformats.org/officeDocument/2006/relationships/tags" Target="../tags/tag663.xml" /><Relationship Id="rId69" Type="http://schemas.openxmlformats.org/officeDocument/2006/relationships/tags" Target="../tags/tag664.xml" /><Relationship Id="rId7" Type="http://schemas.openxmlformats.org/officeDocument/2006/relationships/tags" Target="../tags/tag603.xml" /><Relationship Id="rId70" Type="http://schemas.openxmlformats.org/officeDocument/2006/relationships/tags" Target="../tags/tag665.xml" /><Relationship Id="rId71" Type="http://schemas.openxmlformats.org/officeDocument/2006/relationships/tags" Target="../tags/tag666.xml" /><Relationship Id="rId72" Type="http://schemas.openxmlformats.org/officeDocument/2006/relationships/tags" Target="../tags/tag667.xml" /><Relationship Id="rId73" Type="http://schemas.openxmlformats.org/officeDocument/2006/relationships/tags" Target="../tags/tag668.xml" /><Relationship Id="rId74" Type="http://schemas.openxmlformats.org/officeDocument/2006/relationships/tags" Target="../tags/tag669.xml" /><Relationship Id="rId75" Type="http://schemas.openxmlformats.org/officeDocument/2006/relationships/tags" Target="../tags/tag670.xml" /><Relationship Id="rId76" Type="http://schemas.openxmlformats.org/officeDocument/2006/relationships/tags" Target="../tags/tag671.xml" /><Relationship Id="rId77" Type="http://schemas.openxmlformats.org/officeDocument/2006/relationships/tags" Target="../tags/tag672.xml" /><Relationship Id="rId78" Type="http://schemas.openxmlformats.org/officeDocument/2006/relationships/tags" Target="../tags/tag673.xml" /><Relationship Id="rId79" Type="http://schemas.openxmlformats.org/officeDocument/2006/relationships/tags" Target="../tags/tag674.xml" /><Relationship Id="rId8" Type="http://schemas.openxmlformats.org/officeDocument/2006/relationships/tags" Target="../tags/tag604.xml" /><Relationship Id="rId80" Type="http://schemas.openxmlformats.org/officeDocument/2006/relationships/tags" Target="../tags/tag675.xml" /><Relationship Id="rId81" Type="http://schemas.openxmlformats.org/officeDocument/2006/relationships/tags" Target="../tags/tag676.xml" /><Relationship Id="rId82" Type="http://schemas.openxmlformats.org/officeDocument/2006/relationships/tags" Target="../tags/tag677.xml" /><Relationship Id="rId83" Type="http://schemas.openxmlformats.org/officeDocument/2006/relationships/tags" Target="../tags/tag678.xml" /><Relationship Id="rId84" Type="http://schemas.openxmlformats.org/officeDocument/2006/relationships/tags" Target="../tags/tag679.xml" /><Relationship Id="rId85" Type="http://schemas.openxmlformats.org/officeDocument/2006/relationships/tags" Target="../tags/tag680.xml" /><Relationship Id="rId86" Type="http://schemas.openxmlformats.org/officeDocument/2006/relationships/tags" Target="../tags/tag681.xml" /><Relationship Id="rId87" Type="http://schemas.openxmlformats.org/officeDocument/2006/relationships/tags" Target="../tags/tag682.xml" /><Relationship Id="rId9" Type="http://schemas.openxmlformats.org/officeDocument/2006/relationships/tags" Target="../tags/tag6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91.xml" /><Relationship Id="rId100" Type="http://schemas.openxmlformats.org/officeDocument/2006/relationships/tags" Target="../tags/tag780.xml" /><Relationship Id="rId101" Type="http://schemas.openxmlformats.org/officeDocument/2006/relationships/tags" Target="../tags/tag781.xml" /><Relationship Id="rId102" Type="http://schemas.openxmlformats.org/officeDocument/2006/relationships/tags" Target="../tags/tag782.xml" /><Relationship Id="rId103" Type="http://schemas.openxmlformats.org/officeDocument/2006/relationships/tags" Target="../tags/tag783.xml" /><Relationship Id="rId104" Type="http://schemas.openxmlformats.org/officeDocument/2006/relationships/tags" Target="../tags/tag784.xml" /><Relationship Id="rId105" Type="http://schemas.openxmlformats.org/officeDocument/2006/relationships/tags" Target="../tags/tag785.xml" /><Relationship Id="rId106" Type="http://schemas.openxmlformats.org/officeDocument/2006/relationships/tags" Target="../tags/tag786.xml" /><Relationship Id="rId107" Type="http://schemas.openxmlformats.org/officeDocument/2006/relationships/tags" Target="../tags/tag787.xml" /><Relationship Id="rId108" Type="http://schemas.openxmlformats.org/officeDocument/2006/relationships/tags" Target="../tags/tag788.xml" /><Relationship Id="rId109" Type="http://schemas.openxmlformats.org/officeDocument/2006/relationships/tags" Target="../tags/tag789.xml" /><Relationship Id="rId11" Type="http://schemas.openxmlformats.org/officeDocument/2006/relationships/tags" Target="../tags/tag692.xml" /><Relationship Id="rId110" Type="http://schemas.openxmlformats.org/officeDocument/2006/relationships/tags" Target="../tags/tag790.xml" /><Relationship Id="rId111" Type="http://schemas.openxmlformats.org/officeDocument/2006/relationships/tags" Target="../tags/tag791.xml" /><Relationship Id="rId112" Type="http://schemas.openxmlformats.org/officeDocument/2006/relationships/tags" Target="../tags/tag792.xml" /><Relationship Id="rId113" Type="http://schemas.openxmlformats.org/officeDocument/2006/relationships/tags" Target="../tags/tag793.xml" /><Relationship Id="rId114" Type="http://schemas.openxmlformats.org/officeDocument/2006/relationships/tags" Target="../tags/tag794.xml" /><Relationship Id="rId115" Type="http://schemas.openxmlformats.org/officeDocument/2006/relationships/tags" Target="../tags/tag795.xml" /><Relationship Id="rId116" Type="http://schemas.openxmlformats.org/officeDocument/2006/relationships/tags" Target="../tags/tag796.xml" /><Relationship Id="rId117" Type="http://schemas.openxmlformats.org/officeDocument/2006/relationships/tags" Target="../tags/tag797.xml" /><Relationship Id="rId118" Type="http://schemas.openxmlformats.org/officeDocument/2006/relationships/tags" Target="../tags/tag798.xml" /><Relationship Id="rId119" Type="http://schemas.openxmlformats.org/officeDocument/2006/relationships/tags" Target="../tags/tag799.xml" /><Relationship Id="rId12" Type="http://schemas.openxmlformats.org/officeDocument/2006/relationships/tags" Target="../tags/tag693.xml" /><Relationship Id="rId120" Type="http://schemas.openxmlformats.org/officeDocument/2006/relationships/tags" Target="../tags/tag800.xml" /><Relationship Id="rId121" Type="http://schemas.openxmlformats.org/officeDocument/2006/relationships/tags" Target="../tags/tag801.xml" /><Relationship Id="rId122" Type="http://schemas.openxmlformats.org/officeDocument/2006/relationships/tags" Target="../tags/tag802.xml" /><Relationship Id="rId123" Type="http://schemas.openxmlformats.org/officeDocument/2006/relationships/tags" Target="../tags/tag803.xml" /><Relationship Id="rId124" Type="http://schemas.openxmlformats.org/officeDocument/2006/relationships/tags" Target="../tags/tag804.xml" /><Relationship Id="rId125" Type="http://schemas.openxmlformats.org/officeDocument/2006/relationships/tags" Target="../tags/tag805.xml" /><Relationship Id="rId126" Type="http://schemas.openxmlformats.org/officeDocument/2006/relationships/tags" Target="../tags/tag806.xml" /><Relationship Id="rId127" Type="http://schemas.openxmlformats.org/officeDocument/2006/relationships/tags" Target="../tags/tag807.xml" /><Relationship Id="rId128" Type="http://schemas.openxmlformats.org/officeDocument/2006/relationships/tags" Target="../tags/tag808.xml" /><Relationship Id="rId129" Type="http://schemas.openxmlformats.org/officeDocument/2006/relationships/tags" Target="../tags/tag809.xml" /><Relationship Id="rId13" Type="http://schemas.openxmlformats.org/officeDocument/2006/relationships/tags" Target="../tags/tag694.xml" /><Relationship Id="rId130" Type="http://schemas.openxmlformats.org/officeDocument/2006/relationships/tags" Target="../tags/tag810.xml" /><Relationship Id="rId131" Type="http://schemas.openxmlformats.org/officeDocument/2006/relationships/tags" Target="../tags/tag811.xml" /><Relationship Id="rId132" Type="http://schemas.openxmlformats.org/officeDocument/2006/relationships/tags" Target="../tags/tag812.xml" /><Relationship Id="rId133" Type="http://schemas.openxmlformats.org/officeDocument/2006/relationships/tags" Target="../tags/tag813.xml" /><Relationship Id="rId134" Type="http://schemas.openxmlformats.org/officeDocument/2006/relationships/tags" Target="../tags/tag814.xml" /><Relationship Id="rId135" Type="http://schemas.openxmlformats.org/officeDocument/2006/relationships/tags" Target="../tags/tag815.xml" /><Relationship Id="rId14" Type="http://schemas.openxmlformats.org/officeDocument/2006/relationships/tags" Target="../tags/tag695.xml" /><Relationship Id="rId15" Type="http://schemas.openxmlformats.org/officeDocument/2006/relationships/tags" Target="../tags/tag696.xml" /><Relationship Id="rId16" Type="http://schemas.openxmlformats.org/officeDocument/2006/relationships/tags" Target="../tags/tag697.xml" /><Relationship Id="rId17" Type="http://schemas.openxmlformats.org/officeDocument/2006/relationships/tags" Target="../tags/tag698.xml" /><Relationship Id="rId18" Type="http://schemas.openxmlformats.org/officeDocument/2006/relationships/tags" Target="../tags/tag699.xml" /><Relationship Id="rId19" Type="http://schemas.openxmlformats.org/officeDocument/2006/relationships/tags" Target="../tags/tag700.xml" /><Relationship Id="rId2" Type="http://schemas.openxmlformats.org/officeDocument/2006/relationships/tags" Target="../tags/tag683.xml" /><Relationship Id="rId20" Type="http://schemas.openxmlformats.org/officeDocument/2006/relationships/tags" Target="../tags/tag701.xml" /><Relationship Id="rId21" Type="http://schemas.openxmlformats.org/officeDocument/2006/relationships/tags" Target="../tags/tag702.xml" /><Relationship Id="rId22" Type="http://schemas.openxmlformats.org/officeDocument/2006/relationships/tags" Target="../tags/tag703.xml" /><Relationship Id="rId23" Type="http://schemas.openxmlformats.org/officeDocument/2006/relationships/tags" Target="../tags/tag704.xml" /><Relationship Id="rId24" Type="http://schemas.openxmlformats.org/officeDocument/2006/relationships/tags" Target="../tags/tag705.xml" /><Relationship Id="rId25" Type="http://schemas.openxmlformats.org/officeDocument/2006/relationships/tags" Target="../tags/tag706.xml" /><Relationship Id="rId26" Type="http://schemas.openxmlformats.org/officeDocument/2006/relationships/tags" Target="../tags/tag707.xml" /><Relationship Id="rId27" Type="http://schemas.openxmlformats.org/officeDocument/2006/relationships/tags" Target="../tags/tag708.xml" /><Relationship Id="rId28" Type="http://schemas.openxmlformats.org/officeDocument/2006/relationships/tags" Target="../tags/tag709.xml" /><Relationship Id="rId29" Type="http://schemas.openxmlformats.org/officeDocument/2006/relationships/tags" Target="../tags/tag710.xml" /><Relationship Id="rId3" Type="http://schemas.openxmlformats.org/officeDocument/2006/relationships/tags" Target="../tags/tag684.xml" /><Relationship Id="rId30" Type="http://schemas.openxmlformats.org/officeDocument/2006/relationships/tags" Target="../tags/tag711.xml" /><Relationship Id="rId31" Type="http://schemas.openxmlformats.org/officeDocument/2006/relationships/tags" Target="../tags/tag712.xml" /><Relationship Id="rId32" Type="http://schemas.openxmlformats.org/officeDocument/2006/relationships/tags" Target="../tags/tag713.xml" /><Relationship Id="rId33" Type="http://schemas.openxmlformats.org/officeDocument/2006/relationships/tags" Target="../tags/tag714.xml" /><Relationship Id="rId34" Type="http://schemas.openxmlformats.org/officeDocument/2006/relationships/tags" Target="../tags/tag715.xml" /><Relationship Id="rId35" Type="http://schemas.openxmlformats.org/officeDocument/2006/relationships/tags" Target="../tags/tag716.xml" /><Relationship Id="rId36" Type="http://schemas.openxmlformats.org/officeDocument/2006/relationships/tags" Target="../tags/tag717.xml" /><Relationship Id="rId37" Type="http://schemas.openxmlformats.org/officeDocument/2006/relationships/tags" Target="../tags/tag718.xml" /><Relationship Id="rId38" Type="http://schemas.openxmlformats.org/officeDocument/2006/relationships/tags" Target="../tags/tag719.xml" /><Relationship Id="rId39" Type="http://schemas.openxmlformats.org/officeDocument/2006/relationships/image" Target="../media/image22.jpeg" /><Relationship Id="rId4" Type="http://schemas.openxmlformats.org/officeDocument/2006/relationships/tags" Target="../tags/tag685.xml" /><Relationship Id="rId40" Type="http://schemas.openxmlformats.org/officeDocument/2006/relationships/tags" Target="../tags/tag720.xml" /><Relationship Id="rId41" Type="http://schemas.openxmlformats.org/officeDocument/2006/relationships/tags" Target="../tags/tag721.xml" /><Relationship Id="rId42" Type="http://schemas.openxmlformats.org/officeDocument/2006/relationships/tags" Target="../tags/tag722.xml" /><Relationship Id="rId43" Type="http://schemas.openxmlformats.org/officeDocument/2006/relationships/tags" Target="../tags/tag723.xml" /><Relationship Id="rId44" Type="http://schemas.openxmlformats.org/officeDocument/2006/relationships/tags" Target="../tags/tag724.xml" /><Relationship Id="rId45" Type="http://schemas.openxmlformats.org/officeDocument/2006/relationships/tags" Target="../tags/tag725.xml" /><Relationship Id="rId46" Type="http://schemas.openxmlformats.org/officeDocument/2006/relationships/tags" Target="../tags/tag726.xml" /><Relationship Id="rId47" Type="http://schemas.openxmlformats.org/officeDocument/2006/relationships/tags" Target="../tags/tag727.xml" /><Relationship Id="rId48" Type="http://schemas.openxmlformats.org/officeDocument/2006/relationships/tags" Target="../tags/tag728.xml" /><Relationship Id="rId49" Type="http://schemas.openxmlformats.org/officeDocument/2006/relationships/tags" Target="../tags/tag729.xml" /><Relationship Id="rId5" Type="http://schemas.openxmlformats.org/officeDocument/2006/relationships/tags" Target="../tags/tag686.xml" /><Relationship Id="rId50" Type="http://schemas.openxmlformats.org/officeDocument/2006/relationships/tags" Target="../tags/tag730.xml" /><Relationship Id="rId51" Type="http://schemas.openxmlformats.org/officeDocument/2006/relationships/tags" Target="../tags/tag731.xml" /><Relationship Id="rId52" Type="http://schemas.openxmlformats.org/officeDocument/2006/relationships/tags" Target="../tags/tag732.xml" /><Relationship Id="rId53" Type="http://schemas.openxmlformats.org/officeDocument/2006/relationships/tags" Target="../tags/tag733.xml" /><Relationship Id="rId54" Type="http://schemas.openxmlformats.org/officeDocument/2006/relationships/tags" Target="../tags/tag734.xml" /><Relationship Id="rId55" Type="http://schemas.openxmlformats.org/officeDocument/2006/relationships/tags" Target="../tags/tag735.xml" /><Relationship Id="rId56" Type="http://schemas.openxmlformats.org/officeDocument/2006/relationships/tags" Target="../tags/tag736.xml" /><Relationship Id="rId57" Type="http://schemas.openxmlformats.org/officeDocument/2006/relationships/tags" Target="../tags/tag737.xml" /><Relationship Id="rId58" Type="http://schemas.openxmlformats.org/officeDocument/2006/relationships/tags" Target="../tags/tag738.xml" /><Relationship Id="rId59" Type="http://schemas.openxmlformats.org/officeDocument/2006/relationships/tags" Target="../tags/tag739.xml" /><Relationship Id="rId6" Type="http://schemas.openxmlformats.org/officeDocument/2006/relationships/tags" Target="../tags/tag687.xml" /><Relationship Id="rId60" Type="http://schemas.openxmlformats.org/officeDocument/2006/relationships/tags" Target="../tags/tag740.xml" /><Relationship Id="rId61" Type="http://schemas.openxmlformats.org/officeDocument/2006/relationships/tags" Target="../tags/tag741.xml" /><Relationship Id="rId62" Type="http://schemas.openxmlformats.org/officeDocument/2006/relationships/tags" Target="../tags/tag742.xml" /><Relationship Id="rId63" Type="http://schemas.openxmlformats.org/officeDocument/2006/relationships/tags" Target="../tags/tag743.xml" /><Relationship Id="rId64" Type="http://schemas.openxmlformats.org/officeDocument/2006/relationships/tags" Target="../tags/tag744.xml" /><Relationship Id="rId65" Type="http://schemas.openxmlformats.org/officeDocument/2006/relationships/tags" Target="../tags/tag745.xml" /><Relationship Id="rId66" Type="http://schemas.openxmlformats.org/officeDocument/2006/relationships/tags" Target="../tags/tag746.xml" /><Relationship Id="rId67" Type="http://schemas.openxmlformats.org/officeDocument/2006/relationships/tags" Target="../tags/tag747.xml" /><Relationship Id="rId68" Type="http://schemas.openxmlformats.org/officeDocument/2006/relationships/tags" Target="../tags/tag748.xml" /><Relationship Id="rId69" Type="http://schemas.openxmlformats.org/officeDocument/2006/relationships/tags" Target="../tags/tag749.xml" /><Relationship Id="rId7" Type="http://schemas.openxmlformats.org/officeDocument/2006/relationships/tags" Target="../tags/tag688.xml" /><Relationship Id="rId70" Type="http://schemas.openxmlformats.org/officeDocument/2006/relationships/tags" Target="../tags/tag750.xml" /><Relationship Id="rId71" Type="http://schemas.openxmlformats.org/officeDocument/2006/relationships/tags" Target="../tags/tag751.xml" /><Relationship Id="rId72" Type="http://schemas.openxmlformats.org/officeDocument/2006/relationships/tags" Target="../tags/tag752.xml" /><Relationship Id="rId73" Type="http://schemas.openxmlformats.org/officeDocument/2006/relationships/tags" Target="../tags/tag753.xml" /><Relationship Id="rId74" Type="http://schemas.openxmlformats.org/officeDocument/2006/relationships/tags" Target="../tags/tag754.xml" /><Relationship Id="rId75" Type="http://schemas.openxmlformats.org/officeDocument/2006/relationships/tags" Target="../tags/tag755.xml" /><Relationship Id="rId76" Type="http://schemas.openxmlformats.org/officeDocument/2006/relationships/tags" Target="../tags/tag756.xml" /><Relationship Id="rId77" Type="http://schemas.openxmlformats.org/officeDocument/2006/relationships/tags" Target="../tags/tag757.xml" /><Relationship Id="rId78" Type="http://schemas.openxmlformats.org/officeDocument/2006/relationships/tags" Target="../tags/tag758.xml" /><Relationship Id="rId79" Type="http://schemas.openxmlformats.org/officeDocument/2006/relationships/tags" Target="../tags/tag759.xml" /><Relationship Id="rId8" Type="http://schemas.openxmlformats.org/officeDocument/2006/relationships/tags" Target="../tags/tag689.xml" /><Relationship Id="rId80" Type="http://schemas.openxmlformats.org/officeDocument/2006/relationships/tags" Target="../tags/tag760.xml" /><Relationship Id="rId81" Type="http://schemas.openxmlformats.org/officeDocument/2006/relationships/tags" Target="../tags/tag761.xml" /><Relationship Id="rId82" Type="http://schemas.openxmlformats.org/officeDocument/2006/relationships/tags" Target="../tags/tag762.xml" /><Relationship Id="rId83" Type="http://schemas.openxmlformats.org/officeDocument/2006/relationships/tags" Target="../tags/tag763.xml" /><Relationship Id="rId84" Type="http://schemas.openxmlformats.org/officeDocument/2006/relationships/tags" Target="../tags/tag764.xml" /><Relationship Id="rId85" Type="http://schemas.openxmlformats.org/officeDocument/2006/relationships/tags" Target="../tags/tag765.xml" /><Relationship Id="rId86" Type="http://schemas.openxmlformats.org/officeDocument/2006/relationships/tags" Target="../tags/tag766.xml" /><Relationship Id="rId87" Type="http://schemas.openxmlformats.org/officeDocument/2006/relationships/tags" Target="../tags/tag767.xml" /><Relationship Id="rId88" Type="http://schemas.openxmlformats.org/officeDocument/2006/relationships/tags" Target="../tags/tag768.xml" /><Relationship Id="rId89" Type="http://schemas.openxmlformats.org/officeDocument/2006/relationships/tags" Target="../tags/tag769.xml" /><Relationship Id="rId9" Type="http://schemas.openxmlformats.org/officeDocument/2006/relationships/tags" Target="../tags/tag690.xml" /><Relationship Id="rId90" Type="http://schemas.openxmlformats.org/officeDocument/2006/relationships/tags" Target="../tags/tag770.xml" /><Relationship Id="rId91" Type="http://schemas.openxmlformats.org/officeDocument/2006/relationships/tags" Target="../tags/tag771.xml" /><Relationship Id="rId92" Type="http://schemas.openxmlformats.org/officeDocument/2006/relationships/tags" Target="../tags/tag772.xml" /><Relationship Id="rId93" Type="http://schemas.openxmlformats.org/officeDocument/2006/relationships/tags" Target="../tags/tag773.xml" /><Relationship Id="rId94" Type="http://schemas.openxmlformats.org/officeDocument/2006/relationships/tags" Target="../tags/tag774.xml" /><Relationship Id="rId95" Type="http://schemas.openxmlformats.org/officeDocument/2006/relationships/tags" Target="../tags/tag775.xml" /><Relationship Id="rId96" Type="http://schemas.openxmlformats.org/officeDocument/2006/relationships/tags" Target="../tags/tag776.xml" /><Relationship Id="rId97" Type="http://schemas.openxmlformats.org/officeDocument/2006/relationships/tags" Target="../tags/tag777.xml" /><Relationship Id="rId98" Type="http://schemas.openxmlformats.org/officeDocument/2006/relationships/tags" Target="../tags/tag778.xml" /><Relationship Id="rId99" Type="http://schemas.openxmlformats.org/officeDocument/2006/relationships/tags" Target="../tags/tag7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6.jpeg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16" Type="http://schemas.openxmlformats.org/officeDocument/2006/relationships/tags" Target="../tags/tag829.xml" /><Relationship Id="rId17" Type="http://schemas.openxmlformats.org/officeDocument/2006/relationships/tags" Target="../tags/tag830.xml" /><Relationship Id="rId18" Type="http://schemas.openxmlformats.org/officeDocument/2006/relationships/tags" Target="../tags/tag831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14" Type="http://schemas.openxmlformats.org/officeDocument/2006/relationships/tags" Target="../tags/tag844.xml" /><Relationship Id="rId15" Type="http://schemas.openxmlformats.org/officeDocument/2006/relationships/tags" Target="../tags/tag845.xml" /><Relationship Id="rId16" Type="http://schemas.openxmlformats.org/officeDocument/2006/relationships/tags" Target="../tags/tag846.xml" /><Relationship Id="rId2" Type="http://schemas.openxmlformats.org/officeDocument/2006/relationships/tags" Target="../tags/tag832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Relationship Id="rId6" Type="http://schemas.openxmlformats.org/officeDocument/2006/relationships/tags" Target="../tags/tag8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0.xml" /><Relationship Id="rId2" Type="http://schemas.openxmlformats.org/officeDocument/2006/relationships/tags" Target="../tags/tag852.xml" /><Relationship Id="rId3" Type="http://schemas.openxmlformats.org/officeDocument/2006/relationships/tags" Target="../tags/tag853.xml" /><Relationship Id="rId4" Type="http://schemas.openxmlformats.org/officeDocument/2006/relationships/tags" Target="../tags/tag854.xml" /><Relationship Id="rId5" Type="http://schemas.openxmlformats.org/officeDocument/2006/relationships/tags" Target="../tags/tag855.xml" /><Relationship Id="rId6" Type="http://schemas.openxmlformats.org/officeDocument/2006/relationships/tags" Target="../tags/tag856.xml" /><Relationship Id="rId7" Type="http://schemas.openxmlformats.org/officeDocument/2006/relationships/tags" Target="../tags/tag857.xml" /><Relationship Id="rId8" Type="http://schemas.openxmlformats.org/officeDocument/2006/relationships/tags" Target="../tags/tag858.xml" /><Relationship Id="rId9" Type="http://schemas.openxmlformats.org/officeDocument/2006/relationships/tags" Target="../tags/tag8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869.xml" /><Relationship Id="rId11" Type="http://schemas.openxmlformats.org/officeDocument/2006/relationships/tags" Target="../tags/tag870.xml" /><Relationship Id="rId12" Type="http://schemas.openxmlformats.org/officeDocument/2006/relationships/tags" Target="../tags/tag871.xml" /><Relationship Id="rId13" Type="http://schemas.openxmlformats.org/officeDocument/2006/relationships/tags" Target="../tags/tag872.xml" /><Relationship Id="rId14" Type="http://schemas.openxmlformats.org/officeDocument/2006/relationships/tags" Target="../tags/tag873.xml" /><Relationship Id="rId15" Type="http://schemas.openxmlformats.org/officeDocument/2006/relationships/tags" Target="../tags/tag874.xml" /><Relationship Id="rId16" Type="http://schemas.openxmlformats.org/officeDocument/2006/relationships/tags" Target="../tags/tag875.xml" /><Relationship Id="rId17" Type="http://schemas.openxmlformats.org/officeDocument/2006/relationships/tags" Target="../tags/tag876.xml" /><Relationship Id="rId18" Type="http://schemas.openxmlformats.org/officeDocument/2006/relationships/tags" Target="../tags/tag877.xml" /><Relationship Id="rId2" Type="http://schemas.openxmlformats.org/officeDocument/2006/relationships/tags" Target="../tags/tag861.xml" /><Relationship Id="rId3" Type="http://schemas.openxmlformats.org/officeDocument/2006/relationships/tags" Target="../tags/tag862.xml" /><Relationship Id="rId4" Type="http://schemas.openxmlformats.org/officeDocument/2006/relationships/tags" Target="../tags/tag863.xml" /><Relationship Id="rId5" Type="http://schemas.openxmlformats.org/officeDocument/2006/relationships/tags" Target="../tags/tag864.xml" /><Relationship Id="rId6" Type="http://schemas.openxmlformats.org/officeDocument/2006/relationships/tags" Target="../tags/tag865.xml" /><Relationship Id="rId7" Type="http://schemas.openxmlformats.org/officeDocument/2006/relationships/tags" Target="../tags/tag866.xml" /><Relationship Id="rId8" Type="http://schemas.openxmlformats.org/officeDocument/2006/relationships/tags" Target="../tags/tag867.xml" /><Relationship Id="rId9" Type="http://schemas.openxmlformats.org/officeDocument/2006/relationships/tags" Target="../tags/tag8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878.xml" /><Relationship Id="rId3" Type="http://schemas.openxmlformats.org/officeDocument/2006/relationships/tags" Target="../tags/tag879.xml" /><Relationship Id="rId4" Type="http://schemas.openxmlformats.org/officeDocument/2006/relationships/hyperlink" Target="https://d.book118.com/708023071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1" name="标题 2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0" y="1532255"/>
            <a:ext cx="10972800" cy="868045"/>
          </a:xfrm>
        </p:spPr>
        <p:txBody>
          <a:bodyPr wrap="square" lIns="91440" tIns="45720" rIns="91440" bIns="45720" anchor="ctr"/>
          <a:lstStyle/>
          <a:p>
            <a:r>
              <a:rPr lang="zh-CN" altLang="en-US" sz="4800" i="0">
                <a:latin typeface="宋体" panose="02010600030101010101" pitchFamily="2" charset="-122"/>
                <a:ea typeface="宋体" panose="02010600030101010101" pitchFamily="2" charset="-122"/>
              </a:rPr>
              <a:t>第二章 浩瀚的大气</a:t>
            </a:r>
            <a:endParaRPr lang="zh-CN" altLang="en-US" sz="4800" i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62" name="Text Box 6"/>
          <p:cNvSpPr txBox="1"/>
          <p:nvPr>
            <p:custDataLst>
              <p:tags r:id="rId4"/>
            </p:custDataLst>
          </p:nvPr>
        </p:nvSpPr>
        <p:spPr>
          <a:xfrm>
            <a:off x="1292225" y="2817813"/>
            <a:ext cx="9607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 A  VAST  EXPENSE OF THE  ATMOSPHERE</a:t>
            </a:r>
            <a:endParaRPr lang="en-US" altLang="zh-CN" sz="32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3" name="文本框 2"/>
          <p:cNvSpPr txBox="1"/>
          <p:nvPr>
            <p:custDataLst>
              <p:tags r:id="rId5"/>
            </p:custDataLst>
          </p:nvPr>
        </p:nvSpPr>
        <p:spPr>
          <a:xfrm>
            <a:off x="0" y="180975"/>
            <a:ext cx="42783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（沪教版）九年级 第一学期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3761105" y="3819525"/>
            <a:ext cx="4949825" cy="134112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365" b="1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2.2 </a:t>
            </a:r>
            <a:r>
              <a:rPr lang="zh-CN" altLang="en-US" sz="3200" i="0" strike="noStrike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  <a:sym typeface="+mn-ea"/>
              </a:rPr>
              <a:t>神奇的氧气</a:t>
            </a:r>
            <a:endParaRPr lang="zh-CN" altLang="en-US" sz="3200" i="0" strike="noStrike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  <a:sym typeface="+mn-ea"/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 sz="3200" i="0" strike="noStrike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  <a:sym typeface="+mn-ea"/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sym typeface="+mn-ea"/>
              </a:rPr>
              <a:t>第</a:t>
            </a:r>
            <a:r>
              <a:rPr lang="en-US" altLang="zh-CN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sym typeface="+mn-ea"/>
              </a:rPr>
              <a:t>2</a:t>
            </a:r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课时</a:t>
            </a:r>
            <a:r>
              <a:rPr lang="en-US" altLang="zh-CN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氧气的制取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  <a:sym typeface="+mn-ea"/>
            </a:endParaRPr>
          </a:p>
        </p:txBody>
      </p:sp>
    </p:spTree>
  </p:cSld>
  <p:clrMapOvr>
    <a:masterClrMapping/>
  </p:clrMapOvr>
  <p:transition spd="med">
    <p:circl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61060" y="956945"/>
            <a:ext cx="10469880" cy="4762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41" name="AutoShape 9"/>
          <p:cNvSpPr/>
          <p:nvPr>
            <p:custDataLst>
              <p:tags r:id="rId3"/>
            </p:custDataLst>
          </p:nvPr>
        </p:nvSpPr>
        <p:spPr>
          <a:xfrm>
            <a:off x="2089150" y="2012950"/>
            <a:ext cx="8013700" cy="2974975"/>
          </a:xfrm>
          <a:prstGeom prst="roundRect">
            <a:avLst>
              <a:gd name="adj" fmla="val 4690"/>
            </a:avLst>
          </a:prstGeom>
          <a:noFill/>
          <a:ln w="127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1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必须含有相关成分 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  <a:p>
            <a:pPr algn="ctr"/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2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无毒无害没有污染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  <a:p>
            <a:pPr algn="ctr"/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3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节约能源价格便宜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  <a:p>
            <a:pPr algn="ctr"/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4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装置简便易于操作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  <a:p>
            <a:pPr algn="ctr"/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5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易于反应常温更好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  <a:p>
            <a:pPr algn="ctr"/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" name="云形标注 5"/>
          <p:cNvSpPr/>
          <p:nvPr>
            <p:custDataLst>
              <p:tags r:id="rId4"/>
            </p:custDataLst>
          </p:nvPr>
        </p:nvSpPr>
        <p:spPr>
          <a:xfrm>
            <a:off x="1296988" y="1268413"/>
            <a:ext cx="2084388" cy="1160463"/>
          </a:xfrm>
          <a:prstGeom prst="cloudCallout">
            <a:avLst>
              <a:gd name="adj1" fmla="val 58057"/>
              <a:gd name="adj2" fmla="val 67674"/>
            </a:avLst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  <a:sym typeface="+mn-ea"/>
              </a:rPr>
              <a:t>温馨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  <a:sym typeface="+mn-ea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  <a:sym typeface="+mn-ea"/>
              </a:rPr>
              <a:t>小提示：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830580" y="622935"/>
            <a:ext cx="40538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二、怎样得到氧气</a:t>
            </a:r>
            <a:endParaRPr lang="zh-CN" altLang="en-US" sz="32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" name="云形标注 2"/>
          <p:cNvSpPr/>
          <p:nvPr>
            <p:custDataLst>
              <p:tags r:id="rId6"/>
            </p:custDataLst>
          </p:nvPr>
        </p:nvSpPr>
        <p:spPr>
          <a:xfrm>
            <a:off x="7739380" y="4532630"/>
            <a:ext cx="2971165" cy="1704975"/>
          </a:xfrm>
          <a:prstGeom prst="cloudCallout">
            <a:avLst>
              <a:gd name="adj1" fmla="val -34011"/>
              <a:gd name="adj2" fmla="val -94608"/>
            </a:avLst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  <a:sym typeface="+mn-ea"/>
              </a:rPr>
              <a:t>你知道哪些制氧气的方法？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  <a:sym typeface="+mn-ea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直接箭头连接符 3"/>
          <p:cNvSpPr/>
          <p:nvPr>
            <p:custDataLst>
              <p:tags r:id="rId3"/>
            </p:custDataLst>
          </p:nvPr>
        </p:nvSpPr>
        <p:spPr>
          <a:xfrm>
            <a:off x="1759585" y="4125278"/>
            <a:ext cx="863600" cy="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</a:endParaRPr>
          </a:p>
        </p:txBody>
      </p:sp>
      <p:sp>
        <p:nvSpPr>
          <p:cNvPr id="18" name="直接箭头连接符 6"/>
          <p:cNvSpPr/>
          <p:nvPr>
            <p:custDataLst>
              <p:tags r:id="rId4"/>
            </p:custDataLst>
          </p:nvPr>
        </p:nvSpPr>
        <p:spPr>
          <a:xfrm>
            <a:off x="4306570" y="4115118"/>
            <a:ext cx="863600" cy="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</a:endParaRPr>
          </a:p>
        </p:txBody>
      </p:sp>
      <p:grpSp>
        <p:nvGrpSpPr>
          <p:cNvPr id="3" name="组合 30"/>
          <p:cNvGrpSpPr/>
          <p:nvPr>
            <p:custDataLst>
              <p:tags r:id="rId5"/>
            </p:custDataLst>
          </p:nvPr>
        </p:nvGrpSpPr>
        <p:grpSpPr>
          <a:xfrm>
            <a:off x="6025515" y="3835083"/>
            <a:ext cx="536575" cy="561975"/>
            <a:chExt cx="713240" cy="748612"/>
          </a:xfrm>
        </p:grpSpPr>
        <p:sp>
          <p:nvSpPr>
            <p:cNvPr id="21" name="直接箭头连接符 9"/>
            <p:cNvSpPr/>
            <p:nvPr>
              <p:custDataLst>
                <p:tags r:id="rId6"/>
              </p:custDataLst>
            </p:nvPr>
          </p:nvSpPr>
          <p:spPr>
            <a:xfrm>
              <a:off x="10552" y="25377"/>
              <a:ext cx="702688" cy="0"/>
            </a:xfrm>
            <a:prstGeom prst="straightConnector1">
              <a:avLst/>
            </a:prstGeom>
            <a:ln w="25400" cap="flat" cmpd="sng">
              <a:solidFill>
                <a:schemeClr val="tx1"/>
              </a:solidFill>
              <a:prstDash val="solid"/>
              <a:bevel/>
              <a:headEnd type="none" w="med" len="med"/>
              <a:tailEnd type="arrow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</a:endParaRPr>
            </a:p>
          </p:txBody>
        </p:sp>
        <p:sp>
          <p:nvSpPr>
            <p:cNvPr id="22" name="直接箭头连接符 11"/>
            <p:cNvSpPr/>
            <p:nvPr>
              <p:custDataLst>
                <p:tags r:id="rId7"/>
              </p:custDataLst>
            </p:nvPr>
          </p:nvSpPr>
          <p:spPr>
            <a:xfrm>
              <a:off x="0" y="748612"/>
              <a:ext cx="702690" cy="0"/>
            </a:xfrm>
            <a:prstGeom prst="straightConnector1">
              <a:avLst/>
            </a:prstGeom>
            <a:ln w="25400" cap="flat" cmpd="sng">
              <a:solidFill>
                <a:schemeClr val="tx1"/>
              </a:solidFill>
              <a:prstDash val="solid"/>
              <a:bevel/>
              <a:headEnd type="none" w="med" len="med"/>
              <a:tailEnd type="arrow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</a:endParaRPr>
            </a:p>
          </p:txBody>
        </p:sp>
        <p:sp>
          <p:nvSpPr>
            <p:cNvPr id="14362" name="直接连接符 13"/>
            <p:cNvSpPr/>
            <p:nvPr>
              <p:custDataLst>
                <p:tags r:id="rId8"/>
              </p:custDataLst>
            </p:nvPr>
          </p:nvSpPr>
          <p:spPr>
            <a:xfrm>
              <a:off x="11416" y="0"/>
              <a:ext cx="1" cy="748612"/>
            </a:xfrm>
            <a:prstGeom prst="line">
              <a:avLst/>
            </a:prstGeom>
            <a:ln w="25400" cap="flat" cmpd="sng">
              <a:solidFill>
                <a:schemeClr val="tx1"/>
              </a:solidFill>
              <a:prstDash val="solid"/>
              <a:bevel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14"/>
          <p:cNvSpPr/>
          <p:nvPr>
            <p:custDataLst>
              <p:tags r:id="rId9"/>
            </p:custDataLst>
          </p:nvPr>
        </p:nvSpPr>
        <p:spPr>
          <a:xfrm>
            <a:off x="6561773" y="3593465"/>
            <a:ext cx="163988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sym typeface="黑体" panose="02010609060101010101" charset="-122"/>
              </a:rPr>
              <a:t>气态氮气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  <a:sym typeface="黑体" panose="02010609060101010101" charset="-122"/>
            </a:endParaRPr>
          </a:p>
        </p:txBody>
      </p:sp>
      <p:sp>
        <p:nvSpPr>
          <p:cNvPr id="25" name="TextBox 15"/>
          <p:cNvSpPr/>
          <p:nvPr>
            <p:custDataLst>
              <p:tags r:id="rId10"/>
            </p:custDataLst>
          </p:nvPr>
        </p:nvSpPr>
        <p:spPr>
          <a:xfrm>
            <a:off x="6554470" y="4136073"/>
            <a:ext cx="10858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sym typeface="黑体" panose="02010609060101010101" charset="-122"/>
              </a:rPr>
              <a:t>液氧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  <a:sym typeface="黑体" panose="02010609060101010101" charset="-122"/>
            </a:endParaRPr>
          </a:p>
        </p:txBody>
      </p:sp>
      <p:sp>
        <p:nvSpPr>
          <p:cNvPr id="30" name="TextBox 24"/>
          <p:cNvSpPr/>
          <p:nvPr>
            <p:custDataLst>
              <p:tags r:id="rId11"/>
            </p:custDataLst>
          </p:nvPr>
        </p:nvSpPr>
        <p:spPr>
          <a:xfrm>
            <a:off x="1156335" y="3648710"/>
            <a:ext cx="69215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sym typeface="黑体" panose="02010609060101010101" charset="-122"/>
              </a:rPr>
              <a:t>空气</a:t>
            </a:r>
            <a:endParaRPr lang="zh-CN" altLang="en-US" sz="2800" b="1">
              <a:solidFill>
                <a:srgbClr val="000000"/>
              </a:solidFill>
              <a:latin typeface="隶书" panose="02010509060101010101" charset="-122"/>
              <a:ea typeface="隶书" panose="02010509060101010101" charset="-122"/>
              <a:sym typeface="黑体" panose="02010609060101010101" charset="-122"/>
            </a:endParaRPr>
          </a:p>
        </p:txBody>
      </p:sp>
      <p:sp>
        <p:nvSpPr>
          <p:cNvPr id="31" name="TextBox 26"/>
          <p:cNvSpPr/>
          <p:nvPr>
            <p:custDataLst>
              <p:tags r:id="rId12"/>
            </p:custDataLst>
          </p:nvPr>
        </p:nvSpPr>
        <p:spPr>
          <a:xfrm>
            <a:off x="3461703" y="3649345"/>
            <a:ext cx="998537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sym typeface="黑体" panose="02010609060101010101" charset="-122"/>
              </a:rPr>
              <a:t>液态空气</a:t>
            </a:r>
            <a:endParaRPr lang="zh-CN" altLang="en-US" sz="2800" b="1">
              <a:solidFill>
                <a:srgbClr val="000000"/>
              </a:solidFill>
              <a:latin typeface="隶书" panose="02010509060101010101" charset="-122"/>
              <a:ea typeface="隶书" panose="02010509060101010101" charset="-122"/>
              <a:sym typeface="黑体" panose="02010609060101010101" charset="-122"/>
            </a:endParaRPr>
          </a:p>
        </p:txBody>
      </p:sp>
      <p:sp>
        <p:nvSpPr>
          <p:cNvPr id="14354" name="TextBox 8"/>
          <p:cNvSpPr/>
          <p:nvPr>
            <p:custDataLst>
              <p:tags r:id="rId13"/>
            </p:custDataLst>
          </p:nvPr>
        </p:nvSpPr>
        <p:spPr>
          <a:xfrm>
            <a:off x="1156335" y="1746250"/>
            <a:ext cx="8145145" cy="1168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原理：利用液氮和液氧的</a:t>
            </a:r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沸点</a:t>
            </a:r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不同（物理变化）</a:t>
            </a:r>
            <a:endParaRPr lang="en-US" altLang="zh-CN" sz="2800" b="1">
              <a:solidFill>
                <a:srgbClr val="00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黑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       </a:t>
            </a:r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（</a:t>
            </a:r>
            <a:r>
              <a:rPr lang="en-US" altLang="zh-CN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-196℃</a:t>
            </a:r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）（</a:t>
            </a:r>
            <a:r>
              <a:rPr lang="en-US" altLang="zh-CN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-183℃</a:t>
            </a:r>
            <a:r>
              <a:rPr lang="zh-CN" altLang="en-US" sz="2800" b="1">
                <a:solidFill>
                  <a:srgbClr val="0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黑体" panose="02010609060101010101" charset="-122"/>
              </a:rPr>
              <a:t>）</a:t>
            </a:r>
            <a:endParaRPr lang="en-US" altLang="zh-CN" sz="2800" b="1">
              <a:solidFill>
                <a:srgbClr val="00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黑体" panose="02010609060101010101" charset="-122"/>
            </a:endParaRPr>
          </a:p>
        </p:txBody>
      </p:sp>
      <p:pic>
        <p:nvPicPr>
          <p:cNvPr id="14355" name="Picture 15" descr="http://img.jyeoo.net/quiz/images/201606/173/4726b9a6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301480" y="1833880"/>
            <a:ext cx="1889125" cy="3190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1759585" y="3701415"/>
            <a:ext cx="19431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加压、降温</a:t>
            </a:r>
            <a:endParaRPr kumimoji="1" lang="zh-CN" alt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+mn-ea"/>
            </a:endParaRPr>
          </a:p>
          <a:p>
            <a:r>
              <a:rPr kumimoji="1"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至约</a:t>
            </a:r>
            <a:r>
              <a:rPr kumimoji="1" lang="en-US" altLang="zh-CN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-200</a:t>
            </a:r>
            <a:r>
              <a:rPr kumimoji="1" 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℃</a:t>
            </a:r>
            <a:endParaRPr kumimoji="1" 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+mn-ea"/>
            </a:endParaRPr>
          </a:p>
        </p:txBody>
      </p:sp>
      <p:sp>
        <p:nvSpPr>
          <p:cNvPr id="5" name="直接箭头连接符 6"/>
          <p:cNvSpPr/>
          <p:nvPr>
            <p:custDataLst>
              <p:tags r:id="rId17"/>
            </p:custDataLst>
          </p:nvPr>
        </p:nvSpPr>
        <p:spPr>
          <a:xfrm>
            <a:off x="2623185" y="4124643"/>
            <a:ext cx="863600" cy="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</a:endParaRPr>
          </a:p>
        </p:txBody>
      </p:sp>
      <p:sp>
        <p:nvSpPr>
          <p:cNvPr id="6" name="文本框 5"/>
          <p:cNvSpPr txBox="1"/>
          <p:nvPr>
            <p:custDataLst>
              <p:tags r:id="rId18"/>
            </p:custDataLst>
          </p:nvPr>
        </p:nvSpPr>
        <p:spPr>
          <a:xfrm>
            <a:off x="4381500" y="3700145"/>
            <a:ext cx="187261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升温至</a:t>
            </a:r>
            <a:endParaRPr kumimoji="1" lang="zh-CN" alt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+mn-ea"/>
            </a:endParaRPr>
          </a:p>
          <a:p>
            <a:r>
              <a:rPr kumimoji="1"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约</a:t>
            </a:r>
            <a:r>
              <a:rPr kumimoji="1" lang="en-US" altLang="zh-CN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-195.8</a:t>
            </a:r>
            <a:r>
              <a:rPr kumimoji="1" 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℃</a:t>
            </a:r>
            <a:endParaRPr kumimoji="1" 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+mn-ea"/>
            </a:endParaRPr>
          </a:p>
        </p:txBody>
      </p:sp>
      <p:sp>
        <p:nvSpPr>
          <p:cNvPr id="8" name="直接箭头连接符 6"/>
          <p:cNvSpPr/>
          <p:nvPr>
            <p:custDataLst>
              <p:tags r:id="rId19"/>
            </p:custDataLst>
          </p:nvPr>
        </p:nvSpPr>
        <p:spPr>
          <a:xfrm>
            <a:off x="5170170" y="4115118"/>
            <a:ext cx="863600" cy="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+mn-cs"/>
            </a:endParaRPr>
          </a:p>
        </p:txBody>
      </p:sp>
      <p:sp>
        <p:nvSpPr>
          <p:cNvPr id="10247" name="文本框 1"/>
          <p:cNvSpPr txBox="1"/>
          <p:nvPr>
            <p:custDataLst>
              <p:tags r:id="rId20"/>
            </p:custDataLst>
          </p:nvPr>
        </p:nvSpPr>
        <p:spPr>
          <a:xfrm>
            <a:off x="762635" y="725170"/>
            <a:ext cx="64420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1.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氧气的工业制法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（分离液态空气法）</a:t>
            </a:r>
            <a:endParaRPr lang="zh-CN" altLang="en-US" sz="28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4" grpId="0"/>
      <p:bldP spid="25" grpId="0"/>
      <p:bldP spid="30" grpId="0"/>
      <p:bldP spid="31" grpId="0"/>
      <p:bldP spid="7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" name="矩形 5122"/>
          <p:cNvSpPr/>
          <p:nvPr>
            <p:custDataLst>
              <p:tags r:id="rId3"/>
            </p:custDataLst>
          </p:nvPr>
        </p:nvSpPr>
        <p:spPr>
          <a:xfrm>
            <a:off x="1528445" y="5621655"/>
            <a:ext cx="8559800" cy="1007745"/>
          </a:xfrm>
          <a:prstGeom prst="rect">
            <a:avLst/>
          </a:prstGeom>
          <a:gradFill rotWithShape="1">
            <a:gsLst>
              <a:gs pos="0">
                <a:srgbClr val="001773">
                  <a:alpha val="43999"/>
                </a:srgbClr>
              </a:gs>
              <a:gs pos="100000">
                <a:srgbClr val="E98931"/>
              </a:gs>
            </a:gsLst>
            <a:lin ang="0" scaled="1"/>
          </a:gra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矩形 2"/>
          <p:cNvSpPr/>
          <p:nvPr>
            <p:custDataLst>
              <p:tags r:id="rId4"/>
            </p:custDataLst>
          </p:nvPr>
        </p:nvSpPr>
        <p:spPr>
          <a:xfrm>
            <a:off x="881698" y="1199833"/>
            <a:ext cx="5187950" cy="6508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实验室制取气体物质的思路分析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" name="椭圆 1"/>
          <p:cNvSpPr/>
          <p:nvPr>
            <p:custDataLst>
              <p:tags r:id="rId5"/>
            </p:custDataLst>
          </p:nvPr>
        </p:nvSpPr>
        <p:spPr>
          <a:xfrm>
            <a:off x="2010410" y="1265555"/>
            <a:ext cx="426720" cy="683895"/>
          </a:xfrm>
          <a:prstGeom prst="ellipse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>
            <p:custDataLst>
              <p:tags r:id="rId6"/>
            </p:custDataLst>
          </p:nvPr>
        </p:nvSpPr>
        <p:spPr>
          <a:xfrm>
            <a:off x="2437130" y="1265555"/>
            <a:ext cx="426720" cy="683895"/>
          </a:xfrm>
          <a:prstGeom prst="ellipse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云形标注 8"/>
          <p:cNvSpPr/>
          <p:nvPr>
            <p:custDataLst>
              <p:tags r:id="rId7"/>
            </p:custDataLst>
          </p:nvPr>
        </p:nvSpPr>
        <p:spPr>
          <a:xfrm>
            <a:off x="4010660" y="71755"/>
            <a:ext cx="2227580" cy="990600"/>
          </a:xfrm>
          <a:prstGeom prst="cloudCallout">
            <a:avLst>
              <a:gd name="adj1" fmla="val -103563"/>
              <a:gd name="adj2" fmla="val 74294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怎样收集氧气？</a:t>
            </a:r>
            <a:endParaRPr lang="zh-CN" altLang="en-US" sz="24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0" name="云形标注 9"/>
          <p:cNvSpPr/>
          <p:nvPr>
            <p:custDataLst>
              <p:tags r:id="rId8"/>
            </p:custDataLst>
          </p:nvPr>
        </p:nvSpPr>
        <p:spPr>
          <a:xfrm>
            <a:off x="2494915" y="2048510"/>
            <a:ext cx="2227580" cy="990600"/>
          </a:xfrm>
          <a:prstGeom prst="cloudCallout">
            <a:avLst>
              <a:gd name="adj1" fmla="val -59150"/>
              <a:gd name="adj2" fmla="val -62564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氧气是怎样产生的？</a:t>
            </a:r>
            <a:endParaRPr lang="zh-CN" altLang="en-US" sz="24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grpSp>
        <p:nvGrpSpPr>
          <p:cNvPr id="17" name="组合 16"/>
          <p:cNvGrpSpPr/>
          <p:nvPr>
            <p:custDataLst>
              <p:tags r:id="rId9"/>
            </p:custDataLst>
          </p:nvPr>
        </p:nvGrpSpPr>
        <p:grpSpPr>
          <a:xfrm>
            <a:off x="4882515" y="2000250"/>
            <a:ext cx="2806700" cy="1046480"/>
            <a:chOff x="7689" y="3150"/>
            <a:chExt cx="4420" cy="1648"/>
          </a:xfrm>
        </p:grpSpPr>
        <p:sp>
          <p:nvSpPr>
            <p:cNvPr id="53250" name="矩形 5122"/>
            <p:cNvSpPr/>
            <p:nvPr>
              <p:custDataLst>
                <p:tags r:id="rId10"/>
              </p:custDataLst>
            </p:nvPr>
          </p:nvSpPr>
          <p:spPr>
            <a:xfrm>
              <a:off x="7689" y="3212"/>
              <a:ext cx="4421" cy="1587"/>
            </a:xfrm>
            <a:prstGeom prst="rect">
              <a:avLst/>
            </a:prstGeom>
            <a:gradFill rotWithShape="1">
              <a:gsLst>
                <a:gs pos="0">
                  <a:srgbClr val="001773">
                    <a:alpha val="43999"/>
                  </a:srgbClr>
                </a:gs>
                <a:gs pos="100000">
                  <a:srgbClr val="E98931"/>
                </a:gs>
              </a:gsLst>
              <a:lin ang="0" scaled="1"/>
            </a:gra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1"/>
              </p:custDataLst>
            </p:nvPr>
          </p:nvSpPr>
          <p:spPr>
            <a:xfrm>
              <a:off x="7919" y="3150"/>
              <a:ext cx="3103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latin typeface="隶书" panose="02010509060101010101" charset="-122"/>
                  <a:ea typeface="隶书" panose="02010509060101010101" charset="-122"/>
                  <a:sym typeface="+mn-ea"/>
                </a:rPr>
                <a:t>选择反应物</a:t>
              </a:r>
              <a:endParaRPr lang="zh-CN" altLang="en-US" sz="2800" b="1"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2"/>
              </p:custDataLst>
            </p:nvPr>
          </p:nvSpPr>
          <p:spPr>
            <a:xfrm>
              <a:off x="7919" y="3972"/>
              <a:ext cx="3666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latin typeface="隶书" panose="02010509060101010101" charset="-122"/>
                  <a:ea typeface="隶书" panose="02010509060101010101" charset="-122"/>
                  <a:sym typeface="+mn-ea"/>
                </a:rPr>
                <a:t>控制反应条件</a:t>
              </a:r>
              <a:endParaRPr lang="zh-CN" altLang="en-US" sz="2800" b="1"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grpSp>
        <p:nvGrpSpPr>
          <p:cNvPr id="18" name="组合 17"/>
          <p:cNvGrpSpPr/>
          <p:nvPr>
            <p:custDataLst>
              <p:tags r:id="rId13"/>
            </p:custDataLst>
          </p:nvPr>
        </p:nvGrpSpPr>
        <p:grpSpPr>
          <a:xfrm>
            <a:off x="6793230" y="925195"/>
            <a:ext cx="2193290" cy="1023620"/>
            <a:chOff x="11866" y="965"/>
            <a:chExt cx="3454" cy="1612"/>
          </a:xfrm>
        </p:grpSpPr>
        <p:sp>
          <p:nvSpPr>
            <p:cNvPr id="15" name="矩形 5122"/>
            <p:cNvSpPr/>
            <p:nvPr>
              <p:custDataLst>
                <p:tags r:id="rId14"/>
              </p:custDataLst>
            </p:nvPr>
          </p:nvSpPr>
          <p:spPr>
            <a:xfrm>
              <a:off x="11866" y="965"/>
              <a:ext cx="3455" cy="1613"/>
            </a:xfrm>
            <a:prstGeom prst="rect">
              <a:avLst/>
            </a:prstGeom>
            <a:gradFill rotWithShape="1">
              <a:gsLst>
                <a:gs pos="0">
                  <a:srgbClr val="001773">
                    <a:alpha val="43999"/>
                  </a:srgbClr>
                </a:gs>
                <a:gs pos="100000">
                  <a:srgbClr val="E98931"/>
                </a:gs>
              </a:gsLst>
              <a:lin ang="0" scaled="1"/>
            </a:gra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15"/>
              </p:custDataLst>
            </p:nvPr>
          </p:nvSpPr>
          <p:spPr>
            <a:xfrm>
              <a:off x="12323" y="1077"/>
              <a:ext cx="2540" cy="15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latin typeface="隶书" panose="02010509060101010101" charset="-122"/>
                  <a:ea typeface="隶书" panose="02010509060101010101" charset="-122"/>
                  <a:sym typeface="+mn-ea"/>
                </a:rPr>
                <a:t>收集装置</a:t>
              </a:r>
              <a:endParaRPr lang="zh-CN" altLang="en-US" sz="2800" b="1">
                <a:latin typeface="隶书" panose="02010509060101010101" charset="-122"/>
                <a:ea typeface="隶书" panose="02010509060101010101" charset="-122"/>
                <a:sym typeface="+mn-ea"/>
              </a:endParaRPr>
            </a:p>
            <a:p>
              <a:pPr algn="l"/>
              <a:r>
                <a:rPr lang="zh-CN" altLang="en-US" sz="2800" b="1">
                  <a:latin typeface="隶书" panose="02010509060101010101" charset="-122"/>
                  <a:ea typeface="隶书" panose="02010509060101010101" charset="-122"/>
                  <a:sym typeface="+mn-ea"/>
                </a:rPr>
                <a:t>发生装置</a:t>
              </a:r>
              <a:endParaRPr lang="zh-CN" altLang="en-US" sz="2800" b="1">
                <a:latin typeface="隶书" panose="02010509060101010101" charset="-122"/>
                <a:ea typeface="隶书" panose="02010509060101010101" charset="-122"/>
                <a:sym typeface="+mn-ea"/>
              </a:endParaRPr>
            </a:p>
          </p:txBody>
        </p:sp>
      </p:grpSp>
      <p:grpSp>
        <p:nvGrpSpPr>
          <p:cNvPr id="19" name="组合 18"/>
          <p:cNvGrpSpPr/>
          <p:nvPr>
            <p:custDataLst>
              <p:tags r:id="rId16"/>
            </p:custDataLst>
          </p:nvPr>
        </p:nvGrpSpPr>
        <p:grpSpPr>
          <a:xfrm>
            <a:off x="8311515" y="144780"/>
            <a:ext cx="2002790" cy="690245"/>
            <a:chOff x="15094" y="3522"/>
            <a:chExt cx="3154" cy="1087"/>
          </a:xfrm>
        </p:grpSpPr>
        <p:sp>
          <p:nvSpPr>
            <p:cNvPr id="16" name="矩形 5122"/>
            <p:cNvSpPr/>
            <p:nvPr>
              <p:custDataLst>
                <p:tags r:id="rId17"/>
              </p:custDataLst>
            </p:nvPr>
          </p:nvSpPr>
          <p:spPr>
            <a:xfrm>
              <a:off x="15094" y="3522"/>
              <a:ext cx="3154" cy="1087"/>
            </a:xfrm>
            <a:prstGeom prst="rect">
              <a:avLst/>
            </a:prstGeom>
            <a:gradFill rotWithShape="1">
              <a:gsLst>
                <a:gs pos="0">
                  <a:srgbClr val="001773">
                    <a:alpha val="43999"/>
                  </a:srgbClr>
                </a:gs>
                <a:gs pos="100000">
                  <a:srgbClr val="E98931"/>
                </a:gs>
              </a:gsLst>
              <a:lin ang="0" scaled="1"/>
            </a:gra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4" name="文本框 13"/>
            <p:cNvSpPr txBox="1"/>
            <p:nvPr>
              <p:custDataLst>
                <p:tags r:id="rId18"/>
              </p:custDataLst>
            </p:nvPr>
          </p:nvSpPr>
          <p:spPr>
            <a:xfrm>
              <a:off x="15094" y="3594"/>
              <a:ext cx="3103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latin typeface="隶书" panose="02010509060101010101" charset="-122"/>
                  <a:ea typeface="隶书" panose="02010509060101010101" charset="-122"/>
                  <a:sym typeface="+mn-ea"/>
                </a:rPr>
                <a:t>环保、安全</a:t>
              </a:r>
              <a:endParaRPr lang="zh-CN" altLang="en-US" sz="2800" b="1"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8196" name="文本框 8195"/>
          <p:cNvSpPr txBox="1"/>
          <p:nvPr>
            <p:custDataLst>
              <p:tags r:id="rId19"/>
            </p:custDataLst>
          </p:nvPr>
        </p:nvSpPr>
        <p:spPr>
          <a:xfrm>
            <a:off x="882015" y="3138170"/>
            <a:ext cx="46177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选择药品考虑哪些因素？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1764030" y="5596890"/>
            <a:ext cx="8724265" cy="1124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A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.是否含氧元素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     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B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药品廉价易得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C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反应条件容易控制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 D.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发生的反应环保、安全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23" name="矩形 22"/>
          <p:cNvSpPr/>
          <p:nvPr>
            <p:custDataLst>
              <p:tags r:id="rId21"/>
            </p:custDataLst>
          </p:nvPr>
        </p:nvSpPr>
        <p:spPr>
          <a:xfrm>
            <a:off x="4823460" y="3756025"/>
            <a:ext cx="722503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① 水（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H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O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 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    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② 二氧化碳（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CO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③ 氯化钠（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NaCl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④ 高锰酸钾（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KMnO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4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 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⑤ 过氧化氢（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H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O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 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⑥ 甲烷（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CH</a:t>
            </a:r>
            <a:r>
              <a:rPr lang="en-US" altLang="zh-CN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4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24" name="文本框 23"/>
          <p:cNvSpPr txBox="1"/>
          <p:nvPr>
            <p:custDataLst>
              <p:tags r:id="rId22"/>
            </p:custDataLst>
          </p:nvPr>
        </p:nvSpPr>
        <p:spPr>
          <a:xfrm>
            <a:off x="882015" y="3743325"/>
            <a:ext cx="3467735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下列物质能否作为实验室制取氧气的反应物？依据是什么？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9" grpId="0"/>
      <p:bldP spid="8196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矩形 5122"/>
          <p:cNvSpPr/>
          <p:nvPr>
            <p:custDataLst>
              <p:tags r:id="rId3"/>
            </p:custDataLst>
          </p:nvPr>
        </p:nvSpPr>
        <p:spPr>
          <a:xfrm>
            <a:off x="2447925" y="3363595"/>
            <a:ext cx="8267700" cy="2027555"/>
          </a:xfrm>
          <a:prstGeom prst="rect">
            <a:avLst/>
          </a:prstGeom>
          <a:gradFill rotWithShape="1">
            <a:gsLst>
              <a:gs pos="0">
                <a:srgbClr val="001773">
                  <a:alpha val="43999"/>
                </a:srgbClr>
              </a:gs>
              <a:gs pos="100000">
                <a:srgbClr val="E98931"/>
              </a:gs>
            </a:gsLst>
            <a:lin ang="0" scaled="1"/>
          </a:gra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8" name="文本框 9217"/>
          <p:cNvSpPr txBox="1"/>
          <p:nvPr>
            <p:custDataLst>
              <p:tags r:id="rId4"/>
            </p:custDataLst>
          </p:nvPr>
        </p:nvSpPr>
        <p:spPr>
          <a:xfrm>
            <a:off x="2447925" y="3447733"/>
            <a:ext cx="6408738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分解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过氧化氢溶液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(H</a:t>
            </a:r>
            <a:r>
              <a:rPr lang="zh-CN" altLang="en-US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O</a:t>
            </a:r>
            <a:r>
              <a:rPr lang="zh-CN" altLang="en-US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)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9" name="文本框 9218"/>
          <p:cNvSpPr txBox="1"/>
          <p:nvPr>
            <p:custDataLst>
              <p:tags r:id="rId5"/>
            </p:custDataLst>
          </p:nvPr>
        </p:nvSpPr>
        <p:spPr>
          <a:xfrm>
            <a:off x="2443480" y="4682490"/>
            <a:ext cx="65532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3.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加热</a:t>
            </a:r>
            <a:r>
              <a:rPr lang="zh-CN" altLang="en-US" sz="2800" b="1">
                <a:solidFill>
                  <a:srgbClr val="0099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高锰酸钾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(KMnO</a:t>
            </a:r>
            <a:r>
              <a:rPr lang="zh-CN" altLang="en-US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4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)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21" name="文本框 9220"/>
          <p:cNvSpPr txBox="1"/>
          <p:nvPr>
            <p:custDataLst>
              <p:tags r:id="rId6"/>
            </p:custDataLst>
          </p:nvPr>
        </p:nvSpPr>
        <p:spPr>
          <a:xfrm>
            <a:off x="2443480" y="4037330"/>
            <a:ext cx="86010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加热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氯酸钾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(KClO</a:t>
            </a:r>
            <a:r>
              <a:rPr lang="zh-CN" altLang="en-US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3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)和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二氧化锰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（MnO</a:t>
            </a:r>
            <a:r>
              <a:rPr lang="zh-CN" altLang="en-US" sz="2800" b="1" baseline="-25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）的混合物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343150" y="1038860"/>
            <a:ext cx="870077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双氧水（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过氧化氢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(H</a:t>
            </a:r>
            <a:r>
              <a:rPr lang="zh-CN" altLang="en-US" sz="2800" b="1" baseline="-25000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O</a:t>
            </a:r>
            <a:r>
              <a:rPr lang="zh-CN" altLang="en-US" sz="2800" b="1" baseline="-25000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的水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溶液），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无色透明液体，适用于消毒。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H</a:t>
            </a:r>
            <a:r>
              <a:rPr lang="zh-CN" altLang="en-US" sz="2800" b="1" baseline="-25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O</a:t>
            </a:r>
            <a:r>
              <a:rPr lang="zh-CN" altLang="en-US" sz="2800" b="1" baseline="-25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是一种氧化物，一般情况下，会分解生成水和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O</a:t>
            </a:r>
            <a:r>
              <a:rPr lang="en-US" altLang="zh-CN" sz="2800" b="1" baseline="-25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，但分解速率较慢。实验室为加快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H</a:t>
            </a:r>
            <a:r>
              <a:rPr lang="zh-CN" altLang="en-US" sz="2800" b="1" baseline="-25000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O</a:t>
            </a:r>
            <a:r>
              <a:rPr lang="zh-CN" altLang="en-US" sz="2800" b="1" baseline="-25000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的分解速率，可加入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MnO</a:t>
            </a:r>
            <a:r>
              <a:rPr lang="en-US" altLang="zh-CN" sz="2800" b="1" baseline="-25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，加快了产生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O</a:t>
            </a:r>
            <a:r>
              <a:rPr lang="en-US" altLang="zh-CN" sz="2800" b="1" baseline="-25000"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的速率。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charset="-122"/>
              <a:cs typeface="Times New Roman" panose="02020603050405020304" pitchFamily="18" charset="0"/>
            </a:endParaRPr>
          </a:p>
        </p:txBody>
      </p:sp>
      <p:sp>
        <p:nvSpPr>
          <p:cNvPr id="6" name="流程图: 联系 5"/>
          <p:cNvSpPr/>
          <p:nvPr>
            <p:custDataLst>
              <p:tags r:id="rId8"/>
            </p:custDataLst>
          </p:nvPr>
        </p:nvSpPr>
        <p:spPr>
          <a:xfrm>
            <a:off x="740728" y="1303338"/>
            <a:ext cx="1198563" cy="1108075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sz="4400" b="1" strike="noStrike" baseline="-25000" noProof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材料</a:t>
            </a:r>
            <a:endParaRPr lang="zh-CN" sz="4400" b="1" strike="noStrike" baseline="-25000" noProof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2209800" y="950595"/>
            <a:ext cx="8711565" cy="2009140"/>
          </a:xfrm>
          <a:prstGeom prst="round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  <p:bldP spid="9221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28" name="文本框 5"/>
          <p:cNvSpPr txBox="1"/>
          <p:nvPr>
            <p:custDataLst>
              <p:tags r:id="rId3"/>
            </p:custDataLst>
          </p:nvPr>
        </p:nvSpPr>
        <p:spPr>
          <a:xfrm>
            <a:off x="718820" y="1368108"/>
            <a:ext cx="2698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）反应原理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grpSp>
        <p:nvGrpSpPr>
          <p:cNvPr id="27668" name="组合 13"/>
          <p:cNvGrpSpPr/>
          <p:nvPr>
            <p:custDataLst>
              <p:tags r:id="rId4"/>
            </p:custDataLst>
          </p:nvPr>
        </p:nvGrpSpPr>
        <p:grpSpPr>
          <a:xfrm>
            <a:off x="3604895" y="1286827"/>
            <a:ext cx="4981575" cy="706755"/>
            <a:chOff x="2843808" y="2120768"/>
            <a:chExt cx="4650653" cy="487206"/>
          </a:xfrm>
        </p:grpSpPr>
        <p:sp>
          <p:nvSpPr>
            <p:cNvPr id="27656" name="TextBox 14"/>
            <p:cNvSpPr txBox="1"/>
            <p:nvPr>
              <p:custDataLst>
                <p:tags r:id="rId5"/>
              </p:custDataLst>
            </p:nvPr>
          </p:nvSpPr>
          <p:spPr>
            <a:xfrm>
              <a:off x="2843808" y="2204864"/>
              <a:ext cx="4650653" cy="31857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氯酸钾                       氯化钾</a:t>
              </a:r>
              <a:r>
                <a:rPr lang="en-US" altLang="zh-CN" sz="24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+</a:t>
              </a:r>
              <a:r>
                <a:rPr lang="zh-CN" altLang="en-US" sz="24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氧气</a:t>
              </a:r>
              <a:endPara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27657" name="直接箭头连接符 45"/>
            <p:cNvCxnSpPr/>
            <p:nvPr>
              <p:custDataLst>
                <p:tags r:id="rId6"/>
              </p:custDataLst>
            </p:nvPr>
          </p:nvCxnSpPr>
          <p:spPr>
            <a:xfrm>
              <a:off x="3905211" y="2356770"/>
              <a:ext cx="1512899" cy="0"/>
            </a:xfrm>
            <a:prstGeom prst="straightConnector1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arrow" w="med" len="med"/>
            </a:ln>
          </p:spPr>
        </p:cxnSp>
        <p:sp>
          <p:nvSpPr>
            <p:cNvPr id="27658" name="TextBox 16"/>
            <p:cNvSpPr txBox="1"/>
            <p:nvPr>
              <p:custDataLst>
                <p:tags r:id="rId7"/>
              </p:custDataLst>
            </p:nvPr>
          </p:nvSpPr>
          <p:spPr>
            <a:xfrm>
              <a:off x="4022954" y="2120768"/>
              <a:ext cx="1119239" cy="4872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二氧化锰</a:t>
              </a:r>
              <a:endParaRPr lang="en-US" altLang="zh-CN" sz="20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r>
                <a:rPr lang="en-US" altLang="zh-CN" sz="20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    </a:t>
              </a:r>
              <a:r>
                <a:rPr lang="zh-CN" altLang="en-US" sz="2000" b="1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加热</a:t>
              </a:r>
              <a:endPara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0247" name="文本框 1"/>
          <p:cNvSpPr txBox="1"/>
          <p:nvPr>
            <p:custDataLst>
              <p:tags r:id="rId8"/>
            </p:custDataLst>
          </p:nvPr>
        </p:nvSpPr>
        <p:spPr>
          <a:xfrm>
            <a:off x="718820" y="584835"/>
            <a:ext cx="43554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2.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</a:rPr>
              <a:t>氧气的实验室制法（一）</a:t>
            </a:r>
            <a:endParaRPr lang="zh-CN" altLang="en-US" sz="28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" name="文本框 5"/>
          <p:cNvSpPr txBox="1"/>
          <p:nvPr>
            <p:custDataLst>
              <p:tags r:id="rId9"/>
            </p:custDataLst>
          </p:nvPr>
        </p:nvSpPr>
        <p:spPr>
          <a:xfrm>
            <a:off x="718820" y="2842578"/>
            <a:ext cx="2698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）实验装置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12299" name="矩形 12298"/>
          <p:cNvSpPr/>
          <p:nvPr>
            <p:custDataLst>
              <p:tags r:id="rId10"/>
            </p:custDataLst>
          </p:nvPr>
        </p:nvSpPr>
        <p:spPr>
          <a:xfrm>
            <a:off x="1162685" y="3466465"/>
            <a:ext cx="2736850" cy="720725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①</a:t>
            </a:r>
            <a:r>
              <a:rPr lang="zh-CN" altLang="en-US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发生装置</a:t>
            </a:r>
            <a:endParaRPr lang="zh-CN" altLang="en-US" sz="2800" b="1">
              <a:solidFill>
                <a:srgbClr val="00808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2300" name="矩形 12299"/>
          <p:cNvSpPr/>
          <p:nvPr>
            <p:custDataLst>
              <p:tags r:id="rId11"/>
            </p:custDataLst>
          </p:nvPr>
        </p:nvSpPr>
        <p:spPr>
          <a:xfrm>
            <a:off x="3417570" y="3637280"/>
            <a:ext cx="7190740" cy="568325"/>
          </a:xfrm>
          <a:prstGeom prst="rect">
            <a:avLst/>
          </a:prstGeom>
          <a:solidFill>
            <a:schemeClr val="accent5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选择的考虑因素：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E3802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药品的状态和反应条件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E3802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12" name="矩形 11"/>
          <p:cNvSpPr/>
          <p:nvPr>
            <p:custDataLst>
              <p:tags r:id="rId12"/>
            </p:custDataLst>
          </p:nvPr>
        </p:nvSpPr>
        <p:spPr>
          <a:xfrm>
            <a:off x="1162685" y="4274820"/>
            <a:ext cx="2736850" cy="720725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②</a:t>
            </a:r>
            <a:r>
              <a:rPr lang="zh-CN" altLang="en-US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收集装置</a:t>
            </a:r>
            <a:endParaRPr lang="zh-CN" altLang="en-US" sz="2800" b="1">
              <a:solidFill>
                <a:srgbClr val="00808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3" name="文本框 4"/>
          <p:cNvSpPr txBox="1"/>
          <p:nvPr>
            <p:custDataLst>
              <p:tags r:id="rId13"/>
            </p:custDataLst>
          </p:nvPr>
        </p:nvSpPr>
        <p:spPr>
          <a:xfrm>
            <a:off x="3417570" y="5295265"/>
            <a:ext cx="68802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组装仪器：从下到上，从左到右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3398" name="矩形 13397"/>
          <p:cNvSpPr/>
          <p:nvPr>
            <p:custDataLst>
              <p:tags r:id="rId14"/>
            </p:custDataLst>
          </p:nvPr>
        </p:nvSpPr>
        <p:spPr>
          <a:xfrm>
            <a:off x="3417570" y="4329430"/>
            <a:ext cx="7190105" cy="611505"/>
          </a:xfrm>
          <a:prstGeom prst="rect">
            <a:avLst/>
          </a:prstGeom>
          <a:solidFill>
            <a:schemeClr val="accent5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选择的考虑因素：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E3802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气体的水溶性和密度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E3802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graphicFrame>
        <p:nvGraphicFramePr>
          <p:cNvPr id="22" name="对象 21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5305425" y="2056130"/>
          <a:ext cx="686435" cy="5283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6" imgW="418465" imgH="319405" progId="">
                  <p:embed/>
                </p:oleObj>
              </mc:Choice>
              <mc:Fallback>
                <p:oleObj r:id="rId16" imgW="418465" imgH="319405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5305425" y="2056130"/>
                        <a:ext cx="686435" cy="5283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" name="组合 3"/>
          <p:cNvGrpSpPr/>
          <p:nvPr>
            <p:custDataLst>
              <p:tags r:id="rId18"/>
            </p:custDataLst>
          </p:nvPr>
        </p:nvGrpSpPr>
        <p:grpSpPr>
          <a:xfrm>
            <a:off x="3138170" y="2053590"/>
            <a:ext cx="6148070" cy="524510"/>
            <a:chOff x="4942" y="3234"/>
            <a:chExt cx="9682" cy="826"/>
          </a:xfrm>
        </p:grpSpPr>
        <p:sp>
          <p:nvSpPr>
            <p:cNvPr id="64538" name="Text Box 7"/>
            <p:cNvSpPr txBox="1"/>
            <p:nvPr>
              <p:custDataLst>
                <p:tags r:id="rId19"/>
              </p:custDataLst>
            </p:nvPr>
          </p:nvSpPr>
          <p:spPr>
            <a:xfrm>
              <a:off x="4942" y="3238"/>
              <a:ext cx="9683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隶书" panose="02010509060101010101" charset="-122"/>
                  <a:ea typeface="隶书" panose="02010509060101010101" charset="-122"/>
                </a:rPr>
                <a:t>  2KClO</a:t>
              </a:r>
              <a:r>
                <a:rPr lang="en-US" altLang="zh-CN" sz="2800" b="1" baseline="-25000">
                  <a:solidFill>
                    <a:srgbClr val="FF0000"/>
                  </a:solidFill>
                  <a:latin typeface="隶书" panose="02010509060101010101" charset="-122"/>
                  <a:ea typeface="隶书" panose="02010509060101010101" charset="-122"/>
                </a:rPr>
                <a:t>3                  </a:t>
              </a:r>
              <a:r>
                <a:rPr lang="en-US" altLang="zh-CN" sz="2800" b="1">
                  <a:solidFill>
                    <a:srgbClr val="FF0000"/>
                  </a:solidFill>
                  <a:latin typeface="隶书" panose="02010509060101010101" charset="-122"/>
                  <a:ea typeface="隶书" panose="02010509060101010101" charset="-122"/>
                </a:rPr>
                <a:t>2KCl + 3</a:t>
              </a:r>
              <a:r>
                <a:rPr lang="zh-CN" altLang="en-US" sz="2800" b="1">
                  <a:solidFill>
                    <a:srgbClr val="FF0000"/>
                  </a:solidFill>
                  <a:latin typeface="隶书" panose="02010509060101010101" charset="-122"/>
                  <a:ea typeface="隶书" panose="02010509060101010101" charset="-122"/>
                </a:rPr>
                <a:t>O</a:t>
              </a:r>
              <a:r>
                <a:rPr lang="zh-CN" altLang="en-US" sz="2800" b="1" baseline="-25000">
                  <a:solidFill>
                    <a:srgbClr val="FF0000"/>
                  </a:solidFill>
                  <a:latin typeface="隶书" panose="02010509060101010101" charset="-122"/>
                  <a:ea typeface="隶书" panose="02010509060101010101" charset="-122"/>
                </a:rPr>
                <a:t>2 </a:t>
              </a:r>
              <a:endParaRPr lang="en-US" altLang="zh-CN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3" name="文本框 2"/>
            <p:cNvSpPr txBox="1"/>
            <p:nvPr>
              <p:custDataLst>
                <p:tags r:id="rId20"/>
              </p:custDataLst>
            </p:nvPr>
          </p:nvSpPr>
          <p:spPr>
            <a:xfrm>
              <a:off x="13200" y="3234"/>
              <a:ext cx="1068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0000"/>
                  </a:solidFill>
                </a:rPr>
                <a:t>↑</a:t>
              </a:r>
              <a:endParaRPr lang="en-US" altLang="zh-CN" sz="280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0" grpId="0"/>
      <p:bldP spid="13398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83970" name="图片 83969" descr="过 滤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97225" y="475615"/>
            <a:ext cx="1511935" cy="2000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3971" name="文本框 83970"/>
          <p:cNvSpPr txBox="1"/>
          <p:nvPr>
            <p:custDataLst>
              <p:tags r:id="rId5"/>
            </p:custDataLst>
          </p:nvPr>
        </p:nvSpPr>
        <p:spPr>
          <a:xfrm>
            <a:off x="3124200" y="2447290"/>
            <a:ext cx="218249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charset="-122"/>
              </a:rPr>
              <a:t>(1)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</a:rPr>
              <a:t>过滤</a:t>
            </a:r>
            <a:endParaRPr lang="zh-CN" altLang="en-US" sz="2800" b="1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83972" name="文本框 83971"/>
          <p:cNvSpPr txBox="1"/>
          <p:nvPr>
            <p:custDataLst>
              <p:tags r:id="rId6"/>
            </p:custDataLst>
          </p:nvPr>
        </p:nvSpPr>
        <p:spPr>
          <a:xfrm>
            <a:off x="3302000" y="5351145"/>
            <a:ext cx="17900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charset="-122"/>
              </a:rPr>
              <a:t>(3)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</a:rPr>
              <a:t>蒸馏</a:t>
            </a:r>
            <a:endParaRPr lang="zh-CN" altLang="en-US" sz="2800" b="1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37892" name="直接连接符 83972"/>
          <p:cNvSpPr/>
          <p:nvPr>
            <p:custDataLst>
              <p:tags r:id="rId7"/>
            </p:custDataLst>
          </p:nvPr>
        </p:nvSpPr>
        <p:spPr>
          <a:xfrm rot="731927" flipH="1" flipV="1">
            <a:off x="7904163" y="3515678"/>
            <a:ext cx="233362" cy="0"/>
          </a:xfrm>
          <a:prstGeom prst="line">
            <a:avLst/>
          </a:prstGeom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3974" name="组合 83973"/>
          <p:cNvGrpSpPr/>
          <p:nvPr>
            <p:custDataLst>
              <p:tags r:id="rId8"/>
            </p:custDataLst>
          </p:nvPr>
        </p:nvGrpSpPr>
        <p:grpSpPr>
          <a:xfrm>
            <a:off x="2773045" y="3296920"/>
            <a:ext cx="2947035" cy="1883410"/>
            <a:chOff x="4844" y="1121"/>
            <a:chExt cx="5408" cy="3726"/>
          </a:xfrm>
        </p:grpSpPr>
        <p:grpSp>
          <p:nvGrpSpPr>
            <p:cNvPr id="37894" name="组合 83974"/>
            <p:cNvGrpSpPr/>
            <p:nvPr>
              <p:custDataLst>
                <p:tags r:id="rId9"/>
              </p:custDataLst>
            </p:nvPr>
          </p:nvGrpSpPr>
          <p:grpSpPr>
            <a:xfrm>
              <a:off x="4844" y="1121"/>
              <a:ext cx="5408" cy="3726"/>
              <a:chOff x="2174" y="2201"/>
              <a:chExt cx="5408" cy="3726"/>
            </a:xfrm>
          </p:grpSpPr>
          <p:grpSp>
            <p:nvGrpSpPr>
              <p:cNvPr id="37895" name="xjhhxsy15"/>
              <p:cNvGrpSpPr/>
              <p:nvPr>
                <p:custDataLst>
                  <p:tags r:id="rId10"/>
                </p:custDataLst>
              </p:nvPr>
            </p:nvGrpSpPr>
            <p:grpSpPr>
              <a:xfrm>
                <a:off x="3114" y="3429"/>
                <a:ext cx="771" cy="1424"/>
                <a:chOff x="5420" y="1908"/>
                <a:chExt cx="771" cy="1424"/>
              </a:xfrm>
            </p:grpSpPr>
            <p:grpSp>
              <p:nvGrpSpPr>
                <p:cNvPr id="37896" name="组合 83976"/>
                <p:cNvGrpSpPr/>
                <p:nvPr>
                  <p:custDataLst>
                    <p:tags r:id="rId11"/>
                  </p:custDataLst>
                </p:nvPr>
              </p:nvGrpSpPr>
              <p:grpSpPr>
                <a:xfrm>
                  <a:off x="5420" y="1908"/>
                  <a:ext cx="618" cy="1424"/>
                  <a:chOff x="3610" y="1128"/>
                  <a:chExt cx="618" cy="1424"/>
                </a:xfrm>
              </p:grpSpPr>
              <p:grpSp>
                <p:nvGrpSpPr>
                  <p:cNvPr id="37897" name="组合 83977"/>
                  <p:cNvGrpSpPr/>
                  <p:nvPr>
                    <p:custDataLst>
                      <p:tags r:id="rId12"/>
                    </p:custDataLst>
                  </p:nvPr>
                </p:nvGrpSpPr>
                <p:grpSpPr>
                  <a:xfrm>
                    <a:off x="3610" y="1128"/>
                    <a:ext cx="618" cy="1424"/>
                    <a:chOff x="6840" y="1440"/>
                    <a:chExt cx="618" cy="1424"/>
                  </a:xfrm>
                </p:grpSpPr>
                <p:grpSp>
                  <p:nvGrpSpPr>
                    <p:cNvPr id="37898" name="组合 83978"/>
                    <p:cNvGrpSpPr/>
                    <p:nvPr>
                      <p:custDataLst>
                        <p:tags r:id="rId13"/>
                      </p:custDataLst>
                    </p:nvPr>
                  </p:nvGrpSpPr>
                  <p:grpSpPr>
                    <a:xfrm>
                      <a:off x="6840" y="1440"/>
                      <a:ext cx="618" cy="1398"/>
                      <a:chOff x="4680" y="2220"/>
                      <a:chExt cx="618" cy="1398"/>
                    </a:xfrm>
                  </p:grpSpPr>
                  <p:sp>
                    <p:nvSpPr>
                      <p:cNvPr id="37899" name="椭圆 83979"/>
                      <p:cNvSpPr/>
                      <p:nvPr>
                        <p:custDataLst>
                          <p:tags r:id="rId14"/>
                        </p:custDataLst>
                      </p:nvPr>
                    </p:nvSpPr>
                    <p:spPr>
                      <a:xfrm>
                        <a:off x="4680" y="3000"/>
                        <a:ext cx="618" cy="618"/>
                      </a:xfrm>
                      <a:prstGeom prst="ellipse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7900" name="任意多边形 83980"/>
                      <p:cNvSpPr/>
                      <p:nvPr>
                        <p:custDataLst>
                          <p:tags r:id="rId15"/>
                        </p:custDataLst>
                      </p:nvPr>
                    </p:nvSpPr>
                    <p:spPr>
                      <a:xfrm>
                        <a:off x="4900" y="2220"/>
                        <a:ext cx="175" cy="796"/>
                      </a:xfrm>
                      <a:custGeom>
                        <a:rect l="l" t="t" r="r" b="b"/>
                        <a:pathLst>
                          <a:path w="540" h="1560">
                            <a:moveTo>
                              <a:pt x="0" y="1560"/>
                            </a:moveTo>
                            <a:lnTo>
                              <a:pt x="0" y="0"/>
                            </a:lnTo>
                            <a:lnTo>
                              <a:pt x="540" y="0"/>
                            </a:lnTo>
                            <a:lnTo>
                              <a:pt x="540" y="1560"/>
                            </a:lnTo>
                          </a:path>
                        </a:pathLst>
                      </a:cu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37901" name="组合 83981"/>
                    <p:cNvGrpSpPr/>
                    <p:nvPr>
                      <p:custDataLst>
                        <p:tags r:id="rId16"/>
                      </p:custDataLst>
                    </p:nvPr>
                  </p:nvGrpSpPr>
                  <p:grpSpPr>
                    <a:xfrm>
                      <a:off x="6987" y="2809"/>
                      <a:ext cx="293" cy="55"/>
                      <a:chOff x="7200" y="660"/>
                      <a:chExt cx="1440" cy="156"/>
                    </a:xfrm>
                  </p:grpSpPr>
                  <p:sp>
                    <p:nvSpPr>
                      <p:cNvPr id="37902" name="矩形 83982"/>
                      <p:cNvSpPr/>
                      <p:nvPr>
                        <p:custDataLst>
                          <p:tags r:id="rId17"/>
                        </p:custDataLst>
                      </p:nvPr>
                    </p:nvSpPr>
                    <p:spPr>
                      <a:xfrm>
                        <a:off x="7200" y="660"/>
                        <a:ext cx="1440" cy="156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7903" name="直接连接符 83983"/>
                      <p:cNvSpPr/>
                      <p:nvPr>
                        <p:custDataLst>
                          <p:tags r:id="rId18"/>
                        </p:custDataLst>
                      </p:nvPr>
                    </p:nvSpPr>
                    <p:spPr>
                      <a:xfrm>
                        <a:off x="7200" y="660"/>
                        <a:ext cx="1440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</p:grpSp>
              <p:grpSp>
                <p:nvGrpSpPr>
                  <p:cNvPr id="37904" name="组合 83984"/>
                  <p:cNvGrpSpPr/>
                  <p:nvPr>
                    <p:custDataLst>
                      <p:tags r:id="rId19"/>
                    </p:custDataLst>
                  </p:nvPr>
                </p:nvGrpSpPr>
                <p:grpSpPr>
                  <a:xfrm>
                    <a:off x="3630" y="2160"/>
                    <a:ext cx="592" cy="255"/>
                    <a:chOff x="6848" y="2064"/>
                    <a:chExt cx="659" cy="283"/>
                  </a:xfrm>
                </p:grpSpPr>
                <p:sp>
                  <p:nvSpPr>
                    <p:cNvPr id="37905" name="xjhxzj1"/>
                    <p:cNvSpPr/>
                    <p:nvPr>
                      <p:custDataLst>
                        <p:tags r:id="rId20"/>
                      </p:custDataLst>
                    </p:nvPr>
                  </p:nvSpPr>
                  <p:spPr>
                    <a:xfrm rot="5400000">
                      <a:off x="7016" y="1921"/>
                      <a:ext cx="283" cy="567"/>
                    </a:xfrm>
                    <a:custGeom>
                      <a:rect l="l" t="t" r="r" b="b"/>
                      <a:pathLst>
                        <a:path w="532" h="1065">
                          <a:moveTo>
                            <a:pt x="0" y="0"/>
                          </a:moveTo>
                          <a:lnTo>
                            <a:pt x="19" y="0"/>
                          </a:lnTo>
                          <a:lnTo>
                            <a:pt x="37" y="1"/>
                          </a:lnTo>
                          <a:lnTo>
                            <a:pt x="56" y="3"/>
                          </a:lnTo>
                          <a:lnTo>
                            <a:pt x="74" y="5"/>
                          </a:lnTo>
                          <a:lnTo>
                            <a:pt x="92" y="8"/>
                          </a:lnTo>
                          <a:lnTo>
                            <a:pt x="111" y="12"/>
                          </a:lnTo>
                          <a:lnTo>
                            <a:pt x="129" y="16"/>
                          </a:lnTo>
                          <a:lnTo>
                            <a:pt x="147" y="21"/>
                          </a:lnTo>
                          <a:lnTo>
                            <a:pt x="164" y="26"/>
                          </a:lnTo>
                          <a:lnTo>
                            <a:pt x="182" y="32"/>
                          </a:lnTo>
                          <a:lnTo>
                            <a:pt x="199" y="39"/>
                          </a:lnTo>
                          <a:lnTo>
                            <a:pt x="216" y="46"/>
                          </a:lnTo>
                          <a:lnTo>
                            <a:pt x="233" y="54"/>
                          </a:lnTo>
                          <a:lnTo>
                            <a:pt x="250" y="62"/>
                          </a:lnTo>
                          <a:lnTo>
                            <a:pt x="266" y="71"/>
                          </a:lnTo>
                          <a:lnTo>
                            <a:pt x="282" y="81"/>
                          </a:lnTo>
                          <a:lnTo>
                            <a:pt x="297" y="91"/>
                          </a:lnTo>
                          <a:lnTo>
                            <a:pt x="313" y="102"/>
                          </a:lnTo>
                          <a:lnTo>
                            <a:pt x="328" y="113"/>
                          </a:lnTo>
                          <a:lnTo>
                            <a:pt x="342" y="125"/>
                          </a:lnTo>
                          <a:lnTo>
                            <a:pt x="356" y="137"/>
                          </a:lnTo>
                          <a:lnTo>
                            <a:pt x="370" y="149"/>
                          </a:lnTo>
                          <a:lnTo>
                            <a:pt x="383" y="163"/>
                          </a:lnTo>
                          <a:lnTo>
                            <a:pt x="395" y="176"/>
                          </a:lnTo>
                          <a:lnTo>
                            <a:pt x="408" y="190"/>
                          </a:lnTo>
                          <a:lnTo>
                            <a:pt x="419" y="205"/>
                          </a:lnTo>
                          <a:lnTo>
                            <a:pt x="430" y="219"/>
                          </a:lnTo>
                          <a:lnTo>
                            <a:pt x="441" y="235"/>
                          </a:lnTo>
                          <a:lnTo>
                            <a:pt x="451" y="250"/>
                          </a:lnTo>
                          <a:lnTo>
                            <a:pt x="461" y="266"/>
                          </a:lnTo>
                          <a:lnTo>
                            <a:pt x="470" y="282"/>
                          </a:lnTo>
                          <a:lnTo>
                            <a:pt x="478" y="299"/>
                          </a:lnTo>
                          <a:lnTo>
                            <a:pt x="486" y="316"/>
                          </a:lnTo>
                          <a:lnTo>
                            <a:pt x="493" y="333"/>
                          </a:lnTo>
                          <a:lnTo>
                            <a:pt x="500" y="350"/>
                          </a:lnTo>
                          <a:lnTo>
                            <a:pt x="506" y="368"/>
                          </a:lnTo>
                          <a:lnTo>
                            <a:pt x="511" y="386"/>
                          </a:lnTo>
                          <a:lnTo>
                            <a:pt x="516" y="404"/>
                          </a:lnTo>
                          <a:lnTo>
                            <a:pt x="520" y="422"/>
                          </a:lnTo>
                          <a:lnTo>
                            <a:pt x="524" y="440"/>
                          </a:lnTo>
                          <a:lnTo>
                            <a:pt x="527" y="458"/>
                          </a:lnTo>
                          <a:lnTo>
                            <a:pt x="529" y="477"/>
                          </a:lnTo>
                          <a:lnTo>
                            <a:pt x="531" y="495"/>
                          </a:lnTo>
                          <a:lnTo>
                            <a:pt x="532" y="514"/>
                          </a:lnTo>
                          <a:lnTo>
                            <a:pt x="532" y="533"/>
                          </a:lnTo>
                          <a:lnTo>
                            <a:pt x="532" y="551"/>
                          </a:lnTo>
                          <a:lnTo>
                            <a:pt x="531" y="570"/>
                          </a:lnTo>
                          <a:lnTo>
                            <a:pt x="529" y="588"/>
                          </a:lnTo>
                          <a:lnTo>
                            <a:pt x="527" y="607"/>
                          </a:lnTo>
                          <a:lnTo>
                            <a:pt x="524" y="625"/>
                          </a:lnTo>
                          <a:lnTo>
                            <a:pt x="520" y="643"/>
                          </a:lnTo>
                          <a:lnTo>
                            <a:pt x="516" y="661"/>
                          </a:lnTo>
                          <a:lnTo>
                            <a:pt x="511" y="679"/>
                          </a:lnTo>
                          <a:lnTo>
                            <a:pt x="506" y="697"/>
                          </a:lnTo>
                          <a:lnTo>
                            <a:pt x="500" y="715"/>
                          </a:lnTo>
                          <a:lnTo>
                            <a:pt x="493" y="732"/>
                          </a:lnTo>
                          <a:lnTo>
                            <a:pt x="486" y="749"/>
                          </a:lnTo>
                          <a:lnTo>
                            <a:pt x="478" y="766"/>
                          </a:lnTo>
                          <a:lnTo>
                            <a:pt x="470" y="783"/>
                          </a:lnTo>
                          <a:lnTo>
                            <a:pt x="461" y="799"/>
                          </a:lnTo>
                          <a:lnTo>
                            <a:pt x="451" y="815"/>
                          </a:lnTo>
                          <a:lnTo>
                            <a:pt x="441" y="830"/>
                          </a:lnTo>
                          <a:lnTo>
                            <a:pt x="430" y="846"/>
                          </a:lnTo>
                          <a:lnTo>
                            <a:pt x="419" y="860"/>
                          </a:lnTo>
                          <a:lnTo>
                            <a:pt x="408" y="875"/>
                          </a:lnTo>
                          <a:lnTo>
                            <a:pt x="395" y="889"/>
                          </a:lnTo>
                          <a:lnTo>
                            <a:pt x="383" y="902"/>
                          </a:lnTo>
                          <a:lnTo>
                            <a:pt x="370" y="916"/>
                          </a:lnTo>
                          <a:lnTo>
                            <a:pt x="356" y="928"/>
                          </a:lnTo>
                          <a:lnTo>
                            <a:pt x="342" y="940"/>
                          </a:lnTo>
                          <a:lnTo>
                            <a:pt x="328" y="952"/>
                          </a:lnTo>
                          <a:lnTo>
                            <a:pt x="313" y="963"/>
                          </a:lnTo>
                          <a:lnTo>
                            <a:pt x="297" y="974"/>
                          </a:lnTo>
                          <a:lnTo>
                            <a:pt x="282" y="984"/>
                          </a:lnTo>
                          <a:lnTo>
                            <a:pt x="266" y="994"/>
                          </a:lnTo>
                          <a:lnTo>
                            <a:pt x="250" y="1003"/>
                          </a:lnTo>
                          <a:lnTo>
                            <a:pt x="233" y="1011"/>
                          </a:lnTo>
                          <a:lnTo>
                            <a:pt x="216" y="1019"/>
                          </a:lnTo>
                          <a:lnTo>
                            <a:pt x="199" y="1026"/>
                          </a:lnTo>
                          <a:lnTo>
                            <a:pt x="182" y="1033"/>
                          </a:lnTo>
                          <a:lnTo>
                            <a:pt x="164" y="1039"/>
                          </a:lnTo>
                          <a:lnTo>
                            <a:pt x="147" y="1044"/>
                          </a:lnTo>
                          <a:lnTo>
                            <a:pt x="129" y="1049"/>
                          </a:lnTo>
                          <a:lnTo>
                            <a:pt x="111" y="1053"/>
                          </a:lnTo>
                          <a:lnTo>
                            <a:pt x="92" y="1057"/>
                          </a:lnTo>
                          <a:lnTo>
                            <a:pt x="74" y="1060"/>
                          </a:lnTo>
                          <a:lnTo>
                            <a:pt x="56" y="1062"/>
                          </a:lnTo>
                          <a:lnTo>
                            <a:pt x="37" y="1064"/>
                          </a:lnTo>
                          <a:lnTo>
                            <a:pt x="19" y="1065"/>
                          </a:lnTo>
                          <a:lnTo>
                            <a:pt x="0" y="1065"/>
                          </a:lnTo>
                        </a:path>
                      </a:pathLst>
                    </a:custGeom>
                    <a:pattFill prst="dashHorz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>
                      <a:noFill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906" name="直接连接符 83986"/>
                    <p:cNvSpPr/>
                    <p:nvPr>
                      <p:custDataLst>
                        <p:tags r:id="rId21"/>
                      </p:custDataLst>
                    </p:nvPr>
                  </p:nvSpPr>
                  <p:spPr>
                    <a:xfrm>
                      <a:off x="6848" y="2069"/>
                      <a:ext cx="659" cy="0"/>
                    </a:xfrm>
                    <a:prstGeom prst="line">
                      <a:avLst/>
                    </a:prstGeom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/>
                  </p:txBody>
                </p:sp>
              </p:grpSp>
            </p:grpSp>
            <p:sp>
              <p:nvSpPr>
                <p:cNvPr id="37907" name="任意多边形 83987"/>
                <p:cNvSpPr/>
                <p:nvPr>
                  <p:custDataLst>
                    <p:tags r:id="rId22"/>
                  </p:custDataLst>
                </p:nvPr>
              </p:nvSpPr>
              <p:spPr>
                <a:xfrm rot="840000">
                  <a:off x="5796" y="2120"/>
                  <a:ext cx="395" cy="64"/>
                </a:xfrm>
                <a:custGeom>
                  <a:rect l="l" t="t" r="r" b="b"/>
                  <a:pathLst>
                    <a:path w="3799" h="301">
                      <a:moveTo>
                        <a:pt x="199" y="301"/>
                      </a:moveTo>
                      <a:lnTo>
                        <a:pt x="3799" y="301"/>
                      </a:lnTo>
                      <a:lnTo>
                        <a:pt x="3285" y="0"/>
                      </a:lnTo>
                      <a:lnTo>
                        <a:pt x="0" y="2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37908" name="组合 83988"/>
              <p:cNvGrpSpPr/>
              <p:nvPr>
                <p:custDataLst>
                  <p:tags r:id="rId23"/>
                </p:custDataLst>
              </p:nvPr>
            </p:nvGrpSpPr>
            <p:grpSpPr>
              <a:xfrm>
                <a:off x="2341" y="3273"/>
                <a:ext cx="1466" cy="2654"/>
                <a:chOff x="4515" y="972"/>
                <a:chExt cx="1470" cy="2659"/>
              </a:xfrm>
            </p:grpSpPr>
            <p:grpSp>
              <p:nvGrpSpPr>
                <p:cNvPr id="37909" name="组合 83989"/>
                <p:cNvGrpSpPr/>
                <p:nvPr>
                  <p:custDataLst>
                    <p:tags r:id="rId24"/>
                  </p:custDataLst>
                </p:nvPr>
              </p:nvGrpSpPr>
              <p:grpSpPr>
                <a:xfrm>
                  <a:off x="4696" y="972"/>
                  <a:ext cx="170" cy="2438"/>
                  <a:chOff x="4677" y="1440"/>
                  <a:chExt cx="210" cy="1984"/>
                </a:xfrm>
              </p:grpSpPr>
              <p:sp>
                <p:nvSpPr>
                  <p:cNvPr id="37910" name="矩形 83990"/>
                  <p:cNvSpPr/>
                  <p:nvPr>
                    <p:custDataLst>
                      <p:tags r:id="rId25"/>
                    </p:custDataLst>
                  </p:nvPr>
                </p:nvSpPr>
                <p:spPr>
                  <a:xfrm>
                    <a:off x="4725" y="1440"/>
                    <a:ext cx="102" cy="194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767676"/>
                      </a:gs>
                      <a:gs pos="50000">
                        <a:srgbClr val="FFFFFF"/>
                      </a:gs>
                      <a:gs pos="100000">
                        <a:srgbClr val="767676"/>
                      </a:gs>
                    </a:gsLst>
                    <a:lin ang="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11" name="矩形 83991"/>
                  <p:cNvSpPr/>
                  <p:nvPr>
                    <p:custDataLst>
                      <p:tags r:id="rId26"/>
                    </p:custDataLst>
                  </p:nvPr>
                </p:nvSpPr>
                <p:spPr>
                  <a:xfrm>
                    <a:off x="4677" y="3311"/>
                    <a:ext cx="210" cy="113"/>
                  </a:xfrm>
                  <a:prstGeom prst="rect">
                    <a:avLst/>
                  </a:prstGeom>
                  <a:solidFill>
                    <a:srgbClr val="333333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sp>
              <p:nvSpPr>
                <p:cNvPr id="37912" name="矩形 83992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4515" y="3384"/>
                  <a:ext cx="1470" cy="155"/>
                </a:xfrm>
                <a:prstGeom prst="rect">
                  <a:avLst/>
                </a:prstGeom>
                <a:solidFill>
                  <a:srgbClr val="80808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7913" name="矩形 83993"/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4595" y="3539"/>
                  <a:ext cx="124" cy="92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7914" name="矩形 83994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5792" y="3539"/>
                  <a:ext cx="112" cy="83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37915" name="组合 83995"/>
              <p:cNvGrpSpPr/>
              <p:nvPr>
                <p:custDataLst>
                  <p:tags r:id="rId30"/>
                </p:custDataLst>
              </p:nvPr>
            </p:nvGrpSpPr>
            <p:grpSpPr>
              <a:xfrm>
                <a:off x="2174" y="3705"/>
                <a:ext cx="1410" cy="322"/>
                <a:chOff x="4153" y="1908"/>
                <a:chExt cx="1413" cy="322"/>
              </a:xfrm>
            </p:grpSpPr>
            <p:grpSp>
              <p:nvGrpSpPr>
                <p:cNvPr id="37916" name="组合 83996"/>
                <p:cNvGrpSpPr/>
                <p:nvPr>
                  <p:custDataLst>
                    <p:tags r:id="rId31"/>
                  </p:custDataLst>
                </p:nvPr>
              </p:nvGrpSpPr>
              <p:grpSpPr>
                <a:xfrm>
                  <a:off x="4153" y="2004"/>
                  <a:ext cx="1413" cy="128"/>
                  <a:chOff x="5963" y="1908"/>
                  <a:chExt cx="1413" cy="128"/>
                </a:xfrm>
              </p:grpSpPr>
              <p:sp>
                <p:nvSpPr>
                  <p:cNvPr id="37917" name="矩形 83997"/>
                  <p:cNvSpPr/>
                  <p:nvPr>
                    <p:custDataLst>
                      <p:tags r:id="rId32"/>
                    </p:custDataLst>
                  </p:nvPr>
                </p:nvSpPr>
                <p:spPr>
                  <a:xfrm>
                    <a:off x="5963" y="1951"/>
                    <a:ext cx="1248" cy="53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18" name="流程图: 延期 83998"/>
                  <p:cNvSpPr/>
                  <p:nvPr>
                    <p:custDataLst>
                      <p:tags r:id="rId33"/>
                    </p:custDataLst>
                  </p:nvPr>
                </p:nvSpPr>
                <p:spPr>
                  <a:xfrm flipH="1">
                    <a:off x="7078" y="1908"/>
                    <a:ext cx="298" cy="128"/>
                  </a:xfrm>
                  <a:prstGeom prst="flowChartDelay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19" name="椭圆 83999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6994" y="1908"/>
                    <a:ext cx="106" cy="128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sp>
              <p:nvSpPr>
                <p:cNvPr id="37920" name="太阳形 84000"/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4434" y="1908"/>
                  <a:ext cx="322" cy="322"/>
                </a:xfrm>
                <a:prstGeom prst="sun">
                  <a:avLst>
                    <a:gd name="adj" fmla="val 13199"/>
                  </a:avLst>
                </a:prstGeom>
                <a:solidFill>
                  <a:srgbClr val="00000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37921" name="组合 84001"/>
              <p:cNvGrpSpPr/>
              <p:nvPr>
                <p:custDataLst>
                  <p:tags r:id="rId36"/>
                </p:custDataLst>
              </p:nvPr>
            </p:nvGrpSpPr>
            <p:grpSpPr>
              <a:xfrm>
                <a:off x="2400" y="4714"/>
                <a:ext cx="1369" cy="322"/>
                <a:chOff x="2584" y="3040"/>
                <a:chExt cx="1372" cy="322"/>
              </a:xfrm>
            </p:grpSpPr>
            <p:sp>
              <p:nvSpPr>
                <p:cNvPr id="37922" name="太阳形 84002"/>
                <p:cNvSpPr/>
                <p:nvPr>
                  <p:custDataLst>
                    <p:tags r:id="rId37"/>
                  </p:custDataLst>
                </p:nvPr>
              </p:nvSpPr>
              <p:spPr>
                <a:xfrm>
                  <a:off x="2625" y="3040"/>
                  <a:ext cx="322" cy="322"/>
                </a:xfrm>
                <a:prstGeom prst="sun">
                  <a:avLst>
                    <a:gd name="adj" fmla="val 13199"/>
                  </a:avLst>
                </a:prstGeom>
                <a:solidFill>
                  <a:srgbClr val="00000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grpSp>
              <p:nvGrpSpPr>
                <p:cNvPr id="37923" name="组合 84003"/>
                <p:cNvGrpSpPr/>
                <p:nvPr>
                  <p:custDataLst>
                    <p:tags r:id="rId38"/>
                  </p:custDataLst>
                </p:nvPr>
              </p:nvGrpSpPr>
              <p:grpSpPr>
                <a:xfrm>
                  <a:off x="2584" y="3156"/>
                  <a:ext cx="1372" cy="89"/>
                  <a:chOff x="4153" y="3412"/>
                  <a:chExt cx="1372" cy="89"/>
                </a:xfrm>
              </p:grpSpPr>
              <p:sp>
                <p:nvSpPr>
                  <p:cNvPr id="37924" name="矩形 84004"/>
                  <p:cNvSpPr/>
                  <p:nvPr>
                    <p:custDataLst>
                      <p:tags r:id="rId39"/>
                    </p:custDataLst>
                  </p:nvPr>
                </p:nvSpPr>
                <p:spPr>
                  <a:xfrm>
                    <a:off x="4153" y="3448"/>
                    <a:ext cx="688" cy="53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25" name="矩形 84005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4837" y="3448"/>
                    <a:ext cx="688" cy="53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26" name="矩形 84006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4897" y="3412"/>
                    <a:ext cx="568" cy="21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</p:grpSp>
          <p:grpSp>
            <p:nvGrpSpPr>
              <p:cNvPr id="37927" name="组合 84007"/>
              <p:cNvGrpSpPr/>
              <p:nvPr>
                <p:custDataLst>
                  <p:tags r:id="rId42"/>
                </p:custDataLst>
              </p:nvPr>
            </p:nvGrpSpPr>
            <p:grpSpPr>
              <a:xfrm>
                <a:off x="3046" y="4867"/>
                <a:ext cx="678" cy="780"/>
                <a:chOff x="5776" y="967"/>
                <a:chExt cx="1053" cy="1410"/>
              </a:xfrm>
            </p:grpSpPr>
            <p:grpSp>
              <p:nvGrpSpPr>
                <p:cNvPr id="37928" name="组合 84008"/>
                <p:cNvGrpSpPr/>
                <p:nvPr>
                  <p:custDataLst>
                    <p:tags r:id="rId43"/>
                  </p:custDataLst>
                </p:nvPr>
              </p:nvGrpSpPr>
              <p:grpSpPr>
                <a:xfrm>
                  <a:off x="5776" y="1422"/>
                  <a:ext cx="1053" cy="955"/>
                  <a:chOff x="8408" y="2532"/>
                  <a:chExt cx="1994" cy="1812"/>
                </a:xfrm>
              </p:grpSpPr>
              <p:grpSp>
                <p:nvGrpSpPr>
                  <p:cNvPr id="37929" name="组合 84009"/>
                  <p:cNvGrpSpPr/>
                  <p:nvPr>
                    <p:custDataLst>
                      <p:tags r:id="rId44"/>
                    </p:custDataLst>
                  </p:nvPr>
                </p:nvGrpSpPr>
                <p:grpSpPr>
                  <a:xfrm>
                    <a:off x="8497" y="3528"/>
                    <a:ext cx="1810" cy="676"/>
                    <a:chOff x="8497" y="3468"/>
                    <a:chExt cx="1810" cy="676"/>
                  </a:xfrm>
                </p:grpSpPr>
                <p:sp>
                  <p:nvSpPr>
                    <p:cNvPr id="37930" name="任意多边形 84010"/>
                    <p:cNvSpPr/>
                    <p:nvPr>
                      <p:custDataLst>
                        <p:tags r:id="rId45"/>
                      </p:custDataLst>
                    </p:nvPr>
                  </p:nvSpPr>
                  <p:spPr>
                    <a:xfrm>
                      <a:off x="8537" y="3528"/>
                      <a:ext cx="1754" cy="616"/>
                    </a:xfrm>
                    <a:custGeom>
                      <a:cxnLst>
                        <a:cxn ang="0">
                          <a:pos x="18720" y="10800"/>
                        </a:cxn>
                        <a:cxn ang="90">
                          <a:pos x="10800" y="21600"/>
                        </a:cxn>
                        <a:cxn ang="180">
                          <a:pos x="2880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760" y="21600"/>
                          </a:lnTo>
                          <a:lnTo>
                            <a:pt x="15840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dashHorz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>
                      <a:noFill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931" name="直接连接符 84011"/>
                    <p:cNvSpPr/>
                    <p:nvPr>
                      <p:custDataLst>
                        <p:tags r:id="rId46"/>
                      </p:custDataLst>
                    </p:nvPr>
                  </p:nvSpPr>
                  <p:spPr>
                    <a:xfrm>
                      <a:off x="8497" y="3468"/>
                      <a:ext cx="1810" cy="0"/>
                    </a:xfrm>
                    <a:prstGeom prst="line">
                      <a:avLst/>
                    </a:prstGeom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/>
                  </p:txBody>
                </p:sp>
              </p:grpSp>
              <p:sp>
                <p:nvSpPr>
                  <p:cNvPr id="37932" name="任意多边形 84012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8408" y="2844"/>
                    <a:ext cx="1994" cy="1404"/>
                  </a:xfrm>
                  <a:custGeom>
                    <a:rect l="l" t="t" r="r" b="b"/>
                    <a:pathLst>
                      <a:path w="1994" h="1404">
                        <a:moveTo>
                          <a:pt x="543" y="1404"/>
                        </a:moveTo>
                        <a:lnTo>
                          <a:pt x="0" y="624"/>
                        </a:lnTo>
                        <a:lnTo>
                          <a:pt x="724" y="312"/>
                        </a:lnTo>
                        <a:lnTo>
                          <a:pt x="724" y="0"/>
                        </a:lnTo>
                        <a:lnTo>
                          <a:pt x="1267" y="0"/>
                        </a:lnTo>
                        <a:lnTo>
                          <a:pt x="1265" y="330"/>
                        </a:lnTo>
                        <a:lnTo>
                          <a:pt x="1994" y="624"/>
                        </a:lnTo>
                        <a:lnTo>
                          <a:pt x="1448" y="1404"/>
                        </a:lnTo>
                        <a:lnTo>
                          <a:pt x="543" y="1404"/>
                        </a:lnTo>
                        <a:close/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37933" name="组合 84013"/>
                  <p:cNvGrpSpPr/>
                  <p:nvPr>
                    <p:custDataLst>
                      <p:tags r:id="rId48"/>
                    </p:custDataLst>
                  </p:nvPr>
                </p:nvGrpSpPr>
                <p:grpSpPr>
                  <a:xfrm>
                    <a:off x="9040" y="2532"/>
                    <a:ext cx="882" cy="1634"/>
                    <a:chOff x="6325" y="2376"/>
                    <a:chExt cx="882" cy="1634"/>
                  </a:xfrm>
                </p:grpSpPr>
                <p:sp>
                  <p:nvSpPr>
                    <p:cNvPr id="37934" name="任意多边形 84014"/>
                    <p:cNvSpPr/>
                    <p:nvPr>
                      <p:custDataLst>
                        <p:tags r:id="rId49"/>
                      </p:custDataLst>
                    </p:nvPr>
                  </p:nvSpPr>
                  <p:spPr>
                    <a:xfrm>
                      <a:off x="6486" y="2648"/>
                      <a:ext cx="393" cy="295"/>
                    </a:xfrm>
                    <a:custGeom>
                      <a:cxnLst>
                        <a:cxn ang="0">
                          <a:pos x="18900" y="10800"/>
                        </a:cxn>
                        <a:cxn ang="90">
                          <a:pos x="10800" y="21600"/>
                        </a:cxn>
                        <a:cxn ang="180">
                          <a:pos x="2700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400" y="21600"/>
                          </a:lnTo>
                          <a:lnTo>
                            <a:pt x="16200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935" name="hx30Oval 20"/>
                    <p:cNvSpPr/>
                    <p:nvPr>
                      <p:custDataLst>
                        <p:tags r:id="rId50"/>
                      </p:custDataLst>
                    </p:nvPr>
                  </p:nvSpPr>
                  <p:spPr>
                    <a:xfrm>
                      <a:off x="6526" y="2492"/>
                      <a:ext cx="331" cy="52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37936" name="hx30Rectangle 21"/>
                    <p:cNvSpPr/>
                    <p:nvPr>
                      <p:custDataLst>
                        <p:tags r:id="rId51"/>
                      </p:custDataLst>
                    </p:nvPr>
                  </p:nvSpPr>
                  <p:spPr>
                    <a:xfrm>
                      <a:off x="6606" y="2376"/>
                      <a:ext cx="165" cy="111"/>
                    </a:xfrm>
                    <a:prstGeom prst="rect">
                      <a:avLst/>
                    </a:prstGeom>
                    <a:solidFill>
                      <a:srgbClr val="000000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37937" name="hx30Freeform 72"/>
                    <p:cNvSpPr/>
                    <p:nvPr>
                      <p:custDataLst>
                        <p:tags r:id="rId52"/>
                      </p:custDataLst>
                    </p:nvPr>
                  </p:nvSpPr>
                  <p:spPr>
                    <a:xfrm>
                      <a:off x="6365" y="2920"/>
                      <a:ext cx="842" cy="1090"/>
                    </a:xfrm>
                    <a:custGeom>
                      <a:rect l="l" t="t" r="r" b="b"/>
                      <a:pathLst>
                        <a:path w="1830" h="3302">
                          <a:moveTo>
                            <a:pt x="840" y="0"/>
                          </a:moveTo>
                          <a:cubicBezTo>
                            <a:pt x="615" y="572"/>
                            <a:pt x="390" y="1144"/>
                            <a:pt x="480" y="1404"/>
                          </a:cubicBezTo>
                          <a:cubicBezTo>
                            <a:pt x="570" y="1664"/>
                            <a:pt x="1170" y="1456"/>
                            <a:pt x="1380" y="1560"/>
                          </a:cubicBezTo>
                          <a:cubicBezTo>
                            <a:pt x="1590" y="1664"/>
                            <a:pt x="1830" y="1872"/>
                            <a:pt x="1740" y="2028"/>
                          </a:cubicBezTo>
                          <a:cubicBezTo>
                            <a:pt x="1650" y="2184"/>
                            <a:pt x="870" y="2366"/>
                            <a:pt x="840" y="2496"/>
                          </a:cubicBezTo>
                          <a:cubicBezTo>
                            <a:pt x="810" y="2626"/>
                            <a:pt x="1410" y="2730"/>
                            <a:pt x="1560" y="2808"/>
                          </a:cubicBezTo>
                          <a:cubicBezTo>
                            <a:pt x="1710" y="2886"/>
                            <a:pt x="1740" y="2886"/>
                            <a:pt x="1740" y="2964"/>
                          </a:cubicBezTo>
                          <a:cubicBezTo>
                            <a:pt x="1740" y="3042"/>
                            <a:pt x="1680" y="3302"/>
                            <a:pt x="1560" y="3276"/>
                          </a:cubicBezTo>
                          <a:cubicBezTo>
                            <a:pt x="1440" y="3250"/>
                            <a:pt x="1170" y="2912"/>
                            <a:pt x="1020" y="2808"/>
                          </a:cubicBezTo>
                          <a:cubicBezTo>
                            <a:pt x="870" y="2704"/>
                            <a:pt x="720" y="2730"/>
                            <a:pt x="660" y="2652"/>
                          </a:cubicBezTo>
                          <a:cubicBezTo>
                            <a:pt x="600" y="2574"/>
                            <a:pt x="540" y="2470"/>
                            <a:pt x="660" y="2340"/>
                          </a:cubicBezTo>
                          <a:cubicBezTo>
                            <a:pt x="780" y="2210"/>
                            <a:pt x="1470" y="1976"/>
                            <a:pt x="1380" y="1872"/>
                          </a:cubicBezTo>
                          <a:cubicBezTo>
                            <a:pt x="1290" y="1768"/>
                            <a:pt x="240" y="2028"/>
                            <a:pt x="120" y="1716"/>
                          </a:cubicBezTo>
                          <a:cubicBezTo>
                            <a:pt x="0" y="1404"/>
                            <a:pt x="330" y="702"/>
                            <a:pt x="660" y="0"/>
                          </a:cubicBezTo>
                        </a:path>
                      </a:pathLst>
                    </a:custGeom>
                    <a:pattFill prst="zigZag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7938" name="组合 84018"/>
                    <p:cNvGrpSpPr/>
                    <p:nvPr>
                      <p:custDataLst>
                        <p:tags r:id="rId53"/>
                      </p:custDataLst>
                    </p:nvPr>
                  </p:nvGrpSpPr>
                  <p:grpSpPr>
                    <a:xfrm>
                      <a:off x="6325" y="2552"/>
                      <a:ext cx="712" cy="157"/>
                      <a:chOff x="7391" y="2748"/>
                      <a:chExt cx="712" cy="157"/>
                    </a:xfrm>
                  </p:grpSpPr>
                  <p:sp>
                    <p:nvSpPr>
                      <p:cNvPr id="37939" name="矩形 84019"/>
                      <p:cNvSpPr>
                        <a:spLocks noChangeAspect="1"/>
                      </p:cNvSpPr>
                      <p:nvPr>
                        <p:custDataLst>
                          <p:tags r:id="rId54"/>
                        </p:custDataLst>
                      </p:nvPr>
                    </p:nvSpPr>
                    <p:spPr>
                      <a:xfrm>
                        <a:off x="7538" y="2748"/>
                        <a:ext cx="418" cy="91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7940" name="矩形 84020"/>
                      <p:cNvSpPr>
                        <a:spLocks noChangeAspect="1"/>
                      </p:cNvSpPr>
                      <p:nvPr>
                        <p:custDataLst>
                          <p:tags r:id="rId55"/>
                        </p:custDataLst>
                      </p:nvPr>
                    </p:nvSpPr>
                    <p:spPr>
                      <a:xfrm>
                        <a:off x="7391" y="2819"/>
                        <a:ext cx="712" cy="86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</p:grpSp>
              </p:grpSp>
              <p:sp>
                <p:nvSpPr>
                  <p:cNvPr id="37941" name="任意多边形 84021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 flipV="1">
                    <a:off x="8779" y="4248"/>
                    <a:ext cx="1255" cy="96"/>
                  </a:xfrm>
                  <a:custGeom>
                    <a:cxnLst>
                      <a:cxn ang="0">
                        <a:pos x="19552" y="10800"/>
                      </a:cxn>
                      <a:cxn ang="90">
                        <a:pos x="10800" y="21600"/>
                      </a:cxn>
                      <a:cxn ang="180">
                        <a:pos x="2048" y="10800"/>
                      </a:cxn>
                      <a:cxn ang="270">
                        <a:pos x="10800" y="0"/>
                      </a:cxn>
                    </a:cxnLst>
                    <a:rect l="l" t="t" r="r" b="b"/>
                    <a:pathLst>
                      <a:path w="21600" h="21600">
                        <a:moveTo>
                          <a:pt x="0" y="0"/>
                        </a:moveTo>
                        <a:lnTo>
                          <a:pt x="4096" y="21600"/>
                        </a:lnTo>
                        <a:lnTo>
                          <a:pt x="17504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942" name="矩形 84022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8939" y="4228"/>
                    <a:ext cx="944" cy="56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grpSp>
              <p:nvGrpSpPr>
                <p:cNvPr id="37943" name="组合 84023"/>
                <p:cNvGrpSpPr>
                  <a:grpSpLocks noChangeAspect="1"/>
                </p:cNvGrpSpPr>
                <p:nvPr>
                  <p:custDataLst>
                    <p:tags r:id="rId58"/>
                  </p:custDataLst>
                </p:nvPr>
              </p:nvGrpSpPr>
              <p:grpSpPr>
                <a:xfrm>
                  <a:off x="6196" y="967"/>
                  <a:ext cx="214" cy="549"/>
                  <a:chOff x="5760" y="1488"/>
                  <a:chExt cx="811" cy="2081"/>
                </a:xfrm>
              </p:grpSpPr>
              <p:sp>
                <p:nvSpPr>
                  <p:cNvPr id="37944" name="任意多边形 84024"/>
                  <p:cNvSpPr>
                    <a:spLocks noChangeAspect="1"/>
                  </p:cNvSpPr>
                  <p:nvPr>
                    <p:custDataLst>
                      <p:tags r:id="rId59"/>
                    </p:custDataLst>
                  </p:nvPr>
                </p:nvSpPr>
                <p:spPr>
                  <a:xfrm rot="5700000">
                    <a:off x="5124" y="2122"/>
                    <a:ext cx="2081" cy="811"/>
                  </a:xfrm>
                  <a:custGeom>
                    <a:rect l="l" t="t" r="r" b="b"/>
                    <a:pathLst>
                      <a:path w="8000" h="3154">
                        <a:moveTo>
                          <a:pt x="8000" y="1577"/>
                        </a:moveTo>
                        <a:cubicBezTo>
                          <a:pt x="8000" y="1818"/>
                          <a:pt x="7931" y="2087"/>
                          <a:pt x="7804" y="2300"/>
                        </a:cubicBezTo>
                        <a:cubicBezTo>
                          <a:pt x="7677" y="2513"/>
                          <a:pt x="7478" y="2717"/>
                          <a:pt x="7236" y="2853"/>
                        </a:cubicBezTo>
                        <a:cubicBezTo>
                          <a:pt x="6994" y="2989"/>
                          <a:pt x="6684" y="3082"/>
                          <a:pt x="6351" y="3118"/>
                        </a:cubicBezTo>
                        <a:cubicBezTo>
                          <a:pt x="6018" y="3154"/>
                          <a:pt x="5628" y="3128"/>
                          <a:pt x="5236" y="3071"/>
                        </a:cubicBezTo>
                        <a:cubicBezTo>
                          <a:pt x="4844" y="3014"/>
                          <a:pt x="4412" y="2895"/>
                          <a:pt x="4000" y="2777"/>
                        </a:cubicBezTo>
                        <a:cubicBezTo>
                          <a:pt x="3588" y="2659"/>
                          <a:pt x="3156" y="2499"/>
                          <a:pt x="2764" y="2366"/>
                        </a:cubicBezTo>
                        <a:cubicBezTo>
                          <a:pt x="2372" y="2233"/>
                          <a:pt x="1982" y="2086"/>
                          <a:pt x="1649" y="1977"/>
                        </a:cubicBezTo>
                        <a:cubicBezTo>
                          <a:pt x="1316" y="1868"/>
                          <a:pt x="1006" y="1776"/>
                          <a:pt x="764" y="1712"/>
                        </a:cubicBezTo>
                        <a:cubicBezTo>
                          <a:pt x="522" y="1648"/>
                          <a:pt x="323" y="1617"/>
                          <a:pt x="196" y="1595"/>
                        </a:cubicBezTo>
                        <a:cubicBezTo>
                          <a:pt x="69" y="1573"/>
                          <a:pt x="0" y="1571"/>
                          <a:pt x="0" y="1577"/>
                        </a:cubicBezTo>
                        <a:cubicBezTo>
                          <a:pt x="0" y="1583"/>
                          <a:pt x="69" y="1581"/>
                          <a:pt x="196" y="1559"/>
                        </a:cubicBezTo>
                        <a:cubicBezTo>
                          <a:pt x="323" y="1537"/>
                          <a:pt x="522" y="1506"/>
                          <a:pt x="764" y="1442"/>
                        </a:cubicBezTo>
                        <a:cubicBezTo>
                          <a:pt x="1006" y="1378"/>
                          <a:pt x="1316" y="1286"/>
                          <a:pt x="1649" y="1177"/>
                        </a:cubicBezTo>
                        <a:cubicBezTo>
                          <a:pt x="1982" y="1068"/>
                          <a:pt x="2372" y="921"/>
                          <a:pt x="2764" y="788"/>
                        </a:cubicBezTo>
                        <a:cubicBezTo>
                          <a:pt x="3156" y="655"/>
                          <a:pt x="3588" y="495"/>
                          <a:pt x="4000" y="377"/>
                        </a:cubicBezTo>
                        <a:cubicBezTo>
                          <a:pt x="4412" y="259"/>
                          <a:pt x="4844" y="140"/>
                          <a:pt x="5236" y="83"/>
                        </a:cubicBezTo>
                        <a:cubicBezTo>
                          <a:pt x="5628" y="26"/>
                          <a:pt x="6018" y="0"/>
                          <a:pt x="6351" y="36"/>
                        </a:cubicBezTo>
                        <a:cubicBezTo>
                          <a:pt x="6684" y="72"/>
                          <a:pt x="6994" y="165"/>
                          <a:pt x="7236" y="301"/>
                        </a:cubicBezTo>
                        <a:cubicBezTo>
                          <a:pt x="7478" y="437"/>
                          <a:pt x="7677" y="641"/>
                          <a:pt x="7804" y="854"/>
                        </a:cubicBezTo>
                        <a:cubicBezTo>
                          <a:pt x="7931" y="1067"/>
                          <a:pt x="8000" y="1336"/>
                          <a:pt x="8000" y="1577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EBF02E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945" name="任意多边形 84025"/>
                  <p:cNvSpPr>
                    <a:spLocks noChangeAspect="1"/>
                  </p:cNvSpPr>
                  <p:nvPr>
                    <p:custDataLst>
                      <p:tags r:id="rId60"/>
                    </p:custDataLst>
                  </p:nvPr>
                </p:nvSpPr>
                <p:spPr>
                  <a:xfrm rot="5700000">
                    <a:off x="5604" y="2792"/>
                    <a:ext cx="1102" cy="430"/>
                  </a:xfrm>
                  <a:custGeom>
                    <a:rect l="l" t="t" r="r" b="b"/>
                    <a:pathLst>
                      <a:path w="8000" h="3154">
                        <a:moveTo>
                          <a:pt x="8000" y="1577"/>
                        </a:moveTo>
                        <a:cubicBezTo>
                          <a:pt x="8000" y="1818"/>
                          <a:pt x="7931" y="2087"/>
                          <a:pt x="7804" y="2300"/>
                        </a:cubicBezTo>
                        <a:cubicBezTo>
                          <a:pt x="7677" y="2513"/>
                          <a:pt x="7478" y="2717"/>
                          <a:pt x="7236" y="2853"/>
                        </a:cubicBezTo>
                        <a:cubicBezTo>
                          <a:pt x="6994" y="2989"/>
                          <a:pt x="6684" y="3082"/>
                          <a:pt x="6351" y="3118"/>
                        </a:cubicBezTo>
                        <a:cubicBezTo>
                          <a:pt x="6018" y="3154"/>
                          <a:pt x="5628" y="3128"/>
                          <a:pt x="5236" y="3071"/>
                        </a:cubicBezTo>
                        <a:cubicBezTo>
                          <a:pt x="4844" y="3014"/>
                          <a:pt x="4412" y="2895"/>
                          <a:pt x="4000" y="2777"/>
                        </a:cubicBezTo>
                        <a:cubicBezTo>
                          <a:pt x="3588" y="2659"/>
                          <a:pt x="3156" y="2499"/>
                          <a:pt x="2764" y="2366"/>
                        </a:cubicBezTo>
                        <a:cubicBezTo>
                          <a:pt x="2372" y="2233"/>
                          <a:pt x="1982" y="2086"/>
                          <a:pt x="1649" y="1977"/>
                        </a:cubicBezTo>
                        <a:cubicBezTo>
                          <a:pt x="1316" y="1868"/>
                          <a:pt x="1006" y="1776"/>
                          <a:pt x="764" y="1712"/>
                        </a:cubicBezTo>
                        <a:cubicBezTo>
                          <a:pt x="522" y="1648"/>
                          <a:pt x="323" y="1617"/>
                          <a:pt x="196" y="1595"/>
                        </a:cubicBezTo>
                        <a:cubicBezTo>
                          <a:pt x="69" y="1573"/>
                          <a:pt x="0" y="1571"/>
                          <a:pt x="0" y="1577"/>
                        </a:cubicBezTo>
                        <a:cubicBezTo>
                          <a:pt x="0" y="1583"/>
                          <a:pt x="69" y="1581"/>
                          <a:pt x="196" y="1559"/>
                        </a:cubicBezTo>
                        <a:cubicBezTo>
                          <a:pt x="323" y="1537"/>
                          <a:pt x="522" y="1506"/>
                          <a:pt x="764" y="1442"/>
                        </a:cubicBezTo>
                        <a:cubicBezTo>
                          <a:pt x="1006" y="1378"/>
                          <a:pt x="1316" y="1286"/>
                          <a:pt x="1649" y="1177"/>
                        </a:cubicBezTo>
                        <a:cubicBezTo>
                          <a:pt x="1982" y="1068"/>
                          <a:pt x="2372" y="921"/>
                          <a:pt x="2764" y="788"/>
                        </a:cubicBezTo>
                        <a:cubicBezTo>
                          <a:pt x="3156" y="655"/>
                          <a:pt x="3588" y="495"/>
                          <a:pt x="4000" y="377"/>
                        </a:cubicBezTo>
                        <a:cubicBezTo>
                          <a:pt x="4412" y="259"/>
                          <a:pt x="4844" y="140"/>
                          <a:pt x="5236" y="83"/>
                        </a:cubicBezTo>
                        <a:cubicBezTo>
                          <a:pt x="5628" y="26"/>
                          <a:pt x="6018" y="0"/>
                          <a:pt x="6351" y="36"/>
                        </a:cubicBezTo>
                        <a:cubicBezTo>
                          <a:pt x="6684" y="72"/>
                          <a:pt x="6994" y="165"/>
                          <a:pt x="7236" y="301"/>
                        </a:cubicBezTo>
                        <a:cubicBezTo>
                          <a:pt x="7478" y="437"/>
                          <a:pt x="7677" y="641"/>
                          <a:pt x="7804" y="854"/>
                        </a:cubicBezTo>
                        <a:cubicBezTo>
                          <a:pt x="7931" y="1067"/>
                          <a:pt x="8000" y="1336"/>
                          <a:pt x="8000" y="1577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9900"/>
                      </a:gs>
                      <a:gs pos="100000">
                        <a:srgbClr val="993300"/>
                      </a:gs>
                    </a:gsLst>
                    <a:lin ang="5400000" scaled="1"/>
                  </a:gra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37946" name="组合 84026"/>
              <p:cNvGrpSpPr/>
              <p:nvPr>
                <p:custDataLst>
                  <p:tags r:id="rId61"/>
                </p:custDataLst>
              </p:nvPr>
            </p:nvGrpSpPr>
            <p:grpSpPr>
              <a:xfrm rot="10800000">
                <a:off x="6822" y="5121"/>
                <a:ext cx="652" cy="281"/>
                <a:chOff x="6848" y="2064"/>
                <a:chExt cx="659" cy="283"/>
              </a:xfrm>
            </p:grpSpPr>
            <p:sp>
              <p:nvSpPr>
                <p:cNvPr id="37947" name="xjhxzj1"/>
                <p:cNvSpPr/>
                <p:nvPr>
                  <p:custDataLst>
                    <p:tags r:id="rId62"/>
                  </p:custDataLst>
                </p:nvPr>
              </p:nvSpPr>
              <p:spPr>
                <a:xfrm rot="5400000">
                  <a:off x="7016" y="1921"/>
                  <a:ext cx="283" cy="567"/>
                </a:xfrm>
                <a:custGeom>
                  <a:rect l="l" t="t" r="r" b="b"/>
                  <a:pathLst>
                    <a:path w="532" h="1065">
                      <a:moveTo>
                        <a:pt x="0" y="0"/>
                      </a:moveTo>
                      <a:lnTo>
                        <a:pt x="19" y="0"/>
                      </a:lnTo>
                      <a:lnTo>
                        <a:pt x="37" y="1"/>
                      </a:lnTo>
                      <a:lnTo>
                        <a:pt x="56" y="3"/>
                      </a:lnTo>
                      <a:lnTo>
                        <a:pt x="74" y="5"/>
                      </a:lnTo>
                      <a:lnTo>
                        <a:pt x="92" y="8"/>
                      </a:lnTo>
                      <a:lnTo>
                        <a:pt x="111" y="12"/>
                      </a:lnTo>
                      <a:lnTo>
                        <a:pt x="129" y="16"/>
                      </a:lnTo>
                      <a:lnTo>
                        <a:pt x="147" y="21"/>
                      </a:lnTo>
                      <a:lnTo>
                        <a:pt x="164" y="26"/>
                      </a:lnTo>
                      <a:lnTo>
                        <a:pt x="182" y="32"/>
                      </a:lnTo>
                      <a:lnTo>
                        <a:pt x="199" y="39"/>
                      </a:lnTo>
                      <a:lnTo>
                        <a:pt x="216" y="46"/>
                      </a:lnTo>
                      <a:lnTo>
                        <a:pt x="233" y="54"/>
                      </a:lnTo>
                      <a:lnTo>
                        <a:pt x="250" y="62"/>
                      </a:lnTo>
                      <a:lnTo>
                        <a:pt x="266" y="71"/>
                      </a:lnTo>
                      <a:lnTo>
                        <a:pt x="282" y="81"/>
                      </a:lnTo>
                      <a:lnTo>
                        <a:pt x="297" y="91"/>
                      </a:lnTo>
                      <a:lnTo>
                        <a:pt x="313" y="102"/>
                      </a:lnTo>
                      <a:lnTo>
                        <a:pt x="328" y="113"/>
                      </a:lnTo>
                      <a:lnTo>
                        <a:pt x="342" y="125"/>
                      </a:lnTo>
                      <a:lnTo>
                        <a:pt x="356" y="137"/>
                      </a:lnTo>
                      <a:lnTo>
                        <a:pt x="370" y="149"/>
                      </a:lnTo>
                      <a:lnTo>
                        <a:pt x="383" y="163"/>
                      </a:lnTo>
                      <a:lnTo>
                        <a:pt x="395" y="176"/>
                      </a:lnTo>
                      <a:lnTo>
                        <a:pt x="408" y="190"/>
                      </a:lnTo>
                      <a:lnTo>
                        <a:pt x="419" y="205"/>
                      </a:lnTo>
                      <a:lnTo>
                        <a:pt x="430" y="219"/>
                      </a:lnTo>
                      <a:lnTo>
                        <a:pt x="441" y="235"/>
                      </a:lnTo>
                      <a:lnTo>
                        <a:pt x="451" y="250"/>
                      </a:lnTo>
                      <a:lnTo>
                        <a:pt x="461" y="266"/>
                      </a:lnTo>
                      <a:lnTo>
                        <a:pt x="470" y="282"/>
                      </a:lnTo>
                      <a:lnTo>
                        <a:pt x="478" y="299"/>
                      </a:lnTo>
                      <a:lnTo>
                        <a:pt x="486" y="316"/>
                      </a:lnTo>
                      <a:lnTo>
                        <a:pt x="493" y="333"/>
                      </a:lnTo>
                      <a:lnTo>
                        <a:pt x="500" y="350"/>
                      </a:lnTo>
                      <a:lnTo>
                        <a:pt x="506" y="368"/>
                      </a:lnTo>
                      <a:lnTo>
                        <a:pt x="511" y="386"/>
                      </a:lnTo>
                      <a:lnTo>
                        <a:pt x="516" y="404"/>
                      </a:lnTo>
                      <a:lnTo>
                        <a:pt x="520" y="422"/>
                      </a:lnTo>
                      <a:lnTo>
                        <a:pt x="524" y="440"/>
                      </a:lnTo>
                      <a:lnTo>
                        <a:pt x="527" y="458"/>
                      </a:lnTo>
                      <a:lnTo>
                        <a:pt x="529" y="477"/>
                      </a:lnTo>
                      <a:lnTo>
                        <a:pt x="531" y="495"/>
                      </a:lnTo>
                      <a:lnTo>
                        <a:pt x="532" y="514"/>
                      </a:lnTo>
                      <a:lnTo>
                        <a:pt x="532" y="533"/>
                      </a:lnTo>
                      <a:lnTo>
                        <a:pt x="532" y="551"/>
                      </a:lnTo>
                      <a:lnTo>
                        <a:pt x="531" y="570"/>
                      </a:lnTo>
                      <a:lnTo>
                        <a:pt x="529" y="588"/>
                      </a:lnTo>
                      <a:lnTo>
                        <a:pt x="527" y="607"/>
                      </a:lnTo>
                      <a:lnTo>
                        <a:pt x="524" y="625"/>
                      </a:lnTo>
                      <a:lnTo>
                        <a:pt x="520" y="643"/>
                      </a:lnTo>
                      <a:lnTo>
                        <a:pt x="516" y="661"/>
                      </a:lnTo>
                      <a:lnTo>
                        <a:pt x="511" y="679"/>
                      </a:lnTo>
                      <a:lnTo>
                        <a:pt x="506" y="697"/>
                      </a:lnTo>
                      <a:lnTo>
                        <a:pt x="500" y="715"/>
                      </a:lnTo>
                      <a:lnTo>
                        <a:pt x="493" y="732"/>
                      </a:lnTo>
                      <a:lnTo>
                        <a:pt x="486" y="749"/>
                      </a:lnTo>
                      <a:lnTo>
                        <a:pt x="478" y="766"/>
                      </a:lnTo>
                      <a:lnTo>
                        <a:pt x="470" y="783"/>
                      </a:lnTo>
                      <a:lnTo>
                        <a:pt x="461" y="799"/>
                      </a:lnTo>
                      <a:lnTo>
                        <a:pt x="451" y="815"/>
                      </a:lnTo>
                      <a:lnTo>
                        <a:pt x="441" y="830"/>
                      </a:lnTo>
                      <a:lnTo>
                        <a:pt x="430" y="846"/>
                      </a:lnTo>
                      <a:lnTo>
                        <a:pt x="419" y="860"/>
                      </a:lnTo>
                      <a:lnTo>
                        <a:pt x="408" y="875"/>
                      </a:lnTo>
                      <a:lnTo>
                        <a:pt x="395" y="889"/>
                      </a:lnTo>
                      <a:lnTo>
                        <a:pt x="383" y="902"/>
                      </a:lnTo>
                      <a:lnTo>
                        <a:pt x="370" y="916"/>
                      </a:lnTo>
                      <a:lnTo>
                        <a:pt x="356" y="928"/>
                      </a:lnTo>
                      <a:lnTo>
                        <a:pt x="342" y="940"/>
                      </a:lnTo>
                      <a:lnTo>
                        <a:pt x="328" y="952"/>
                      </a:lnTo>
                      <a:lnTo>
                        <a:pt x="313" y="963"/>
                      </a:lnTo>
                      <a:lnTo>
                        <a:pt x="297" y="974"/>
                      </a:lnTo>
                      <a:lnTo>
                        <a:pt x="282" y="984"/>
                      </a:lnTo>
                      <a:lnTo>
                        <a:pt x="266" y="994"/>
                      </a:lnTo>
                      <a:lnTo>
                        <a:pt x="250" y="1003"/>
                      </a:lnTo>
                      <a:lnTo>
                        <a:pt x="233" y="1011"/>
                      </a:lnTo>
                      <a:lnTo>
                        <a:pt x="216" y="1019"/>
                      </a:lnTo>
                      <a:lnTo>
                        <a:pt x="199" y="1026"/>
                      </a:lnTo>
                      <a:lnTo>
                        <a:pt x="182" y="1033"/>
                      </a:lnTo>
                      <a:lnTo>
                        <a:pt x="164" y="1039"/>
                      </a:lnTo>
                      <a:lnTo>
                        <a:pt x="147" y="1044"/>
                      </a:lnTo>
                      <a:lnTo>
                        <a:pt x="129" y="1049"/>
                      </a:lnTo>
                      <a:lnTo>
                        <a:pt x="111" y="1053"/>
                      </a:lnTo>
                      <a:lnTo>
                        <a:pt x="92" y="1057"/>
                      </a:lnTo>
                      <a:lnTo>
                        <a:pt x="74" y="1060"/>
                      </a:lnTo>
                      <a:lnTo>
                        <a:pt x="56" y="1062"/>
                      </a:lnTo>
                      <a:lnTo>
                        <a:pt x="37" y="1064"/>
                      </a:lnTo>
                      <a:lnTo>
                        <a:pt x="19" y="1065"/>
                      </a:lnTo>
                      <a:lnTo>
                        <a:pt x="0" y="1065"/>
                      </a:lnTo>
                    </a:path>
                  </a:pathLst>
                </a:custGeom>
                <a:pattFill prst="dashHorz">
                  <a:fgClr>
                    <a:srgbClr val="000000"/>
                  </a:fgClr>
                  <a:bgClr>
                    <a:srgbClr val="FFFFFF"/>
                  </a:bgClr>
                </a:patt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948" name="直接连接符 84028"/>
                <p:cNvSpPr/>
                <p:nvPr>
                  <p:custDataLst>
                    <p:tags r:id="rId63"/>
                  </p:custDataLst>
                </p:nvPr>
              </p:nvSpPr>
              <p:spPr>
                <a:xfrm>
                  <a:off x="6848" y="2069"/>
                  <a:ext cx="659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37949" name="xjhhxtx7"/>
              <p:cNvGrpSpPr/>
              <p:nvPr>
                <p:custDataLst>
                  <p:tags r:id="rId64"/>
                </p:custDataLst>
              </p:nvPr>
            </p:nvGrpSpPr>
            <p:grpSpPr>
              <a:xfrm>
                <a:off x="3400" y="2201"/>
                <a:ext cx="38" cy="1459"/>
                <a:chOff x="4877" y="2220"/>
                <a:chExt cx="199" cy="2842"/>
              </a:xfrm>
            </p:grpSpPr>
            <p:grpSp>
              <p:nvGrpSpPr>
                <p:cNvPr id="37950" name="组合 84030"/>
                <p:cNvGrpSpPr/>
                <p:nvPr>
                  <p:custDataLst>
                    <p:tags r:id="rId65"/>
                  </p:custDataLst>
                </p:nvPr>
              </p:nvGrpSpPr>
              <p:grpSpPr>
                <a:xfrm>
                  <a:off x="4877" y="2220"/>
                  <a:ext cx="199" cy="2842"/>
                  <a:chOff x="4877" y="2220"/>
                  <a:chExt cx="199" cy="2842"/>
                </a:xfrm>
              </p:grpSpPr>
              <p:grpSp>
                <p:nvGrpSpPr>
                  <p:cNvPr id="37951" name="组合 84031"/>
                  <p:cNvGrpSpPr/>
                  <p:nvPr>
                    <p:custDataLst>
                      <p:tags r:id="rId66"/>
                    </p:custDataLst>
                  </p:nvPr>
                </p:nvGrpSpPr>
                <p:grpSpPr>
                  <a:xfrm>
                    <a:off x="4897" y="2791"/>
                    <a:ext cx="157" cy="1725"/>
                    <a:chOff x="8405" y="1736"/>
                    <a:chExt cx="362" cy="1764"/>
                  </a:xfrm>
                </p:grpSpPr>
                <p:sp>
                  <p:nvSpPr>
                    <p:cNvPr id="37952" name="矩形 84032"/>
                    <p:cNvSpPr/>
                    <p:nvPr>
                      <p:custDataLst>
                        <p:tags r:id="rId67"/>
                      </p:custDataLst>
                    </p:nvPr>
                  </p:nvSpPr>
                  <p:spPr>
                    <a:xfrm>
                      <a:off x="8528" y="1736"/>
                      <a:ext cx="91" cy="1764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grpSp>
                  <p:nvGrpSpPr>
                    <p:cNvPr id="37953" name="组合 84033"/>
                    <p:cNvGrpSpPr/>
                    <p:nvPr>
                      <p:custDataLst>
                        <p:tags r:id="rId68"/>
                      </p:custDataLst>
                    </p:nvPr>
                  </p:nvGrpSpPr>
                  <p:grpSpPr>
                    <a:xfrm rot="5400000">
                      <a:off x="7829" y="2542"/>
                      <a:ext cx="1731" cy="142"/>
                      <a:chOff x="2400" y="2160"/>
                      <a:chExt cx="1600" cy="240"/>
                    </a:xfrm>
                  </p:grpSpPr>
                  <p:sp>
                    <p:nvSpPr>
                      <p:cNvPr id="37954" name="直接连接符 84034"/>
                      <p:cNvSpPr/>
                      <p:nvPr>
                        <p:custDataLst>
                          <p:tags r:id="rId69"/>
                        </p:custDataLst>
                      </p:nvPr>
                    </p:nvSpPr>
                    <p:spPr>
                      <a:xfrm flipH="1">
                        <a:off x="2400" y="2160"/>
                        <a:ext cx="0" cy="24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55" name="直接连接符 84035"/>
                      <p:cNvSpPr/>
                      <p:nvPr>
                        <p:custDataLst>
                          <p:tags r:id="rId70"/>
                        </p:custDataLst>
                      </p:nvPr>
                    </p:nvSpPr>
                    <p:spPr>
                      <a:xfrm flipH="1">
                        <a:off x="256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56" name="直接连接符 84036"/>
                      <p:cNvSpPr/>
                      <p:nvPr>
                        <p:custDataLst>
                          <p:tags r:id="rId71"/>
                        </p:custDataLst>
                      </p:nvPr>
                    </p:nvSpPr>
                    <p:spPr>
                      <a:xfrm flipH="1">
                        <a:off x="272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57" name="直接连接符 84037"/>
                      <p:cNvSpPr/>
                      <p:nvPr>
                        <p:custDataLst>
                          <p:tags r:id="rId72"/>
                        </p:custDataLst>
                      </p:nvPr>
                    </p:nvSpPr>
                    <p:spPr>
                      <a:xfrm flipH="1">
                        <a:off x="288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58" name="直接连接符 84038"/>
                      <p:cNvSpPr/>
                      <p:nvPr>
                        <p:custDataLst>
                          <p:tags r:id="rId73"/>
                        </p:custDataLst>
                      </p:nvPr>
                    </p:nvSpPr>
                    <p:spPr>
                      <a:xfrm flipH="1">
                        <a:off x="304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59" name="直接连接符 84039"/>
                      <p:cNvSpPr/>
                      <p:nvPr>
                        <p:custDataLst>
                          <p:tags r:id="rId74"/>
                        </p:custDataLst>
                      </p:nvPr>
                    </p:nvSpPr>
                    <p:spPr>
                      <a:xfrm flipH="1">
                        <a:off x="3200" y="2220"/>
                        <a:ext cx="0" cy="18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0" name="直接连接符 84040"/>
                      <p:cNvSpPr/>
                      <p:nvPr>
                        <p:custDataLst>
                          <p:tags r:id="rId75"/>
                        </p:custDataLst>
                      </p:nvPr>
                    </p:nvSpPr>
                    <p:spPr>
                      <a:xfrm flipH="1">
                        <a:off x="336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1" name="直接连接符 84041"/>
                      <p:cNvSpPr/>
                      <p:nvPr>
                        <p:custDataLst>
                          <p:tags r:id="rId76"/>
                        </p:custDataLst>
                      </p:nvPr>
                    </p:nvSpPr>
                    <p:spPr>
                      <a:xfrm flipH="1">
                        <a:off x="352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2" name="直接连接符 84042"/>
                      <p:cNvSpPr/>
                      <p:nvPr>
                        <p:custDataLst>
                          <p:tags r:id="rId77"/>
                        </p:custDataLst>
                      </p:nvPr>
                    </p:nvSpPr>
                    <p:spPr>
                      <a:xfrm flipH="1">
                        <a:off x="368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3" name="直接连接符 84043"/>
                      <p:cNvSpPr/>
                      <p:nvPr>
                        <p:custDataLst>
                          <p:tags r:id="rId78"/>
                        </p:custDataLst>
                      </p:nvPr>
                    </p:nvSpPr>
                    <p:spPr>
                      <a:xfrm flipH="1">
                        <a:off x="384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4" name="直接连接符 84044"/>
                      <p:cNvSpPr/>
                      <p:nvPr>
                        <p:custDataLst>
                          <p:tags r:id="rId79"/>
                        </p:custDataLst>
                      </p:nvPr>
                    </p:nvSpPr>
                    <p:spPr>
                      <a:xfrm flipH="1">
                        <a:off x="4000" y="2160"/>
                        <a:ext cx="0" cy="24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  <p:grpSp>
                  <p:nvGrpSpPr>
                    <p:cNvPr id="37965" name="组合 84045"/>
                    <p:cNvGrpSpPr/>
                    <p:nvPr>
                      <p:custDataLst>
                        <p:tags r:id="rId80"/>
                      </p:custDataLst>
                    </p:nvPr>
                  </p:nvGrpSpPr>
                  <p:grpSpPr>
                    <a:xfrm rot="-5400000" flipH="1">
                      <a:off x="7609" y="2542"/>
                      <a:ext cx="1731" cy="142"/>
                      <a:chOff x="2400" y="2160"/>
                      <a:chExt cx="1600" cy="240"/>
                    </a:xfrm>
                  </p:grpSpPr>
                  <p:sp>
                    <p:nvSpPr>
                      <p:cNvPr id="37966" name="直接连接符 84046"/>
                      <p:cNvSpPr/>
                      <p:nvPr>
                        <p:custDataLst>
                          <p:tags r:id="rId81"/>
                        </p:custDataLst>
                      </p:nvPr>
                    </p:nvSpPr>
                    <p:spPr>
                      <a:xfrm flipH="1">
                        <a:off x="2400" y="2160"/>
                        <a:ext cx="0" cy="24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7" name="直接连接符 84047"/>
                      <p:cNvSpPr/>
                      <p:nvPr>
                        <p:custDataLst>
                          <p:tags r:id="rId82"/>
                        </p:custDataLst>
                      </p:nvPr>
                    </p:nvSpPr>
                    <p:spPr>
                      <a:xfrm flipH="1">
                        <a:off x="256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8" name="直接连接符 84048"/>
                      <p:cNvSpPr/>
                      <p:nvPr>
                        <p:custDataLst>
                          <p:tags r:id="rId83"/>
                        </p:custDataLst>
                      </p:nvPr>
                    </p:nvSpPr>
                    <p:spPr>
                      <a:xfrm flipH="1">
                        <a:off x="272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69" name="直接连接符 84049"/>
                      <p:cNvSpPr/>
                      <p:nvPr>
                        <p:custDataLst>
                          <p:tags r:id="rId84"/>
                        </p:custDataLst>
                      </p:nvPr>
                    </p:nvSpPr>
                    <p:spPr>
                      <a:xfrm flipH="1">
                        <a:off x="288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0" name="直接连接符 84050"/>
                      <p:cNvSpPr/>
                      <p:nvPr>
                        <p:custDataLst>
                          <p:tags r:id="rId85"/>
                        </p:custDataLst>
                      </p:nvPr>
                    </p:nvSpPr>
                    <p:spPr>
                      <a:xfrm flipH="1">
                        <a:off x="304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1" name="直接连接符 84051"/>
                      <p:cNvSpPr/>
                      <p:nvPr>
                        <p:custDataLst>
                          <p:tags r:id="rId86"/>
                        </p:custDataLst>
                      </p:nvPr>
                    </p:nvSpPr>
                    <p:spPr>
                      <a:xfrm flipH="1">
                        <a:off x="3200" y="2220"/>
                        <a:ext cx="0" cy="18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2" name="直接连接符 84052"/>
                      <p:cNvSpPr/>
                      <p:nvPr>
                        <p:custDataLst>
                          <p:tags r:id="rId87"/>
                        </p:custDataLst>
                      </p:nvPr>
                    </p:nvSpPr>
                    <p:spPr>
                      <a:xfrm flipH="1">
                        <a:off x="336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3" name="直接连接符 84053"/>
                      <p:cNvSpPr/>
                      <p:nvPr>
                        <p:custDataLst>
                          <p:tags r:id="rId88"/>
                        </p:custDataLst>
                      </p:nvPr>
                    </p:nvSpPr>
                    <p:spPr>
                      <a:xfrm flipH="1">
                        <a:off x="352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4" name="直接连接符 84054"/>
                      <p:cNvSpPr/>
                      <p:nvPr>
                        <p:custDataLst>
                          <p:tags r:id="rId89"/>
                        </p:custDataLst>
                      </p:nvPr>
                    </p:nvSpPr>
                    <p:spPr>
                      <a:xfrm flipH="1">
                        <a:off x="368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5" name="直接连接符 84055"/>
                      <p:cNvSpPr/>
                      <p:nvPr>
                        <p:custDataLst>
                          <p:tags r:id="rId90"/>
                        </p:custDataLst>
                      </p:nvPr>
                    </p:nvSpPr>
                    <p:spPr>
                      <a:xfrm flipH="1">
                        <a:off x="3840" y="2280"/>
                        <a:ext cx="0" cy="12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76" name="直接连接符 84056"/>
                      <p:cNvSpPr/>
                      <p:nvPr>
                        <p:custDataLst>
                          <p:tags r:id="rId91"/>
                        </p:custDataLst>
                      </p:nvPr>
                    </p:nvSpPr>
                    <p:spPr>
                      <a:xfrm flipH="1">
                        <a:off x="4000" y="2160"/>
                        <a:ext cx="0" cy="240"/>
                      </a:xfrm>
                      <a:prstGeom prst="line">
                        <a:avLst/>
                      </a:prstGeom>
                      <a:ln w="19050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</p:grpSp>
              <p:sp>
                <p:nvSpPr>
                  <p:cNvPr id="37977" name="流程图: 终止 84057"/>
                  <p:cNvSpPr/>
                  <p:nvPr>
                    <p:custDataLst>
                      <p:tags r:id="rId92"/>
                    </p:custDataLst>
                  </p:nvPr>
                </p:nvSpPr>
                <p:spPr>
                  <a:xfrm rot="-5400000">
                    <a:off x="3713" y="3496"/>
                    <a:ext cx="2511" cy="182"/>
                  </a:xfrm>
                  <a:prstGeom prst="flowChartTerminator">
                    <a:avLst/>
                  </a:pr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78" name="椭圆 84058"/>
                  <p:cNvSpPr/>
                  <p:nvPr>
                    <p:custDataLst>
                      <p:tags r:id="rId93"/>
                    </p:custDataLst>
                  </p:nvPr>
                </p:nvSpPr>
                <p:spPr>
                  <a:xfrm>
                    <a:off x="4897" y="2220"/>
                    <a:ext cx="157" cy="171"/>
                  </a:xfrm>
                  <a:prstGeom prst="ellipse">
                    <a:avLst/>
                  </a:prstGeom>
                  <a:solidFill>
                    <a:srgbClr val="FFFFFF"/>
                  </a:solidFill>
                  <a:ln w="38100" cap="flat" cmpd="dbl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79" name="椭圆 84059"/>
                  <p:cNvSpPr/>
                  <p:nvPr>
                    <p:custDataLst>
                      <p:tags r:id="rId94"/>
                    </p:custDataLst>
                  </p:nvPr>
                </p:nvSpPr>
                <p:spPr>
                  <a:xfrm>
                    <a:off x="4877" y="4684"/>
                    <a:ext cx="199" cy="378"/>
                  </a:xfrm>
                  <a:prstGeom prst="ellipse">
                    <a:avLst/>
                  </a:prstGeom>
                  <a:solidFill>
                    <a:srgbClr val="FF0000"/>
                  </a:soli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sp>
              <p:nvSpPr>
                <p:cNvPr id="37980" name="直接连接符 84060"/>
                <p:cNvSpPr/>
                <p:nvPr>
                  <p:custDataLst>
                    <p:tags r:id="rId95"/>
                  </p:custDataLst>
                </p:nvPr>
              </p:nvSpPr>
              <p:spPr>
                <a:xfrm flipH="1">
                  <a:off x="4997" y="3156"/>
                  <a:ext cx="0" cy="1635"/>
                </a:xfrm>
                <a:prstGeom prst="line">
                  <a:avLst/>
                </a:prstGeom>
                <a:ln w="19050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37981" name="组合 84061"/>
              <p:cNvGrpSpPr/>
              <p:nvPr>
                <p:custDataLst>
                  <p:tags r:id="rId96"/>
                </p:custDataLst>
              </p:nvPr>
            </p:nvGrpSpPr>
            <p:grpSpPr>
              <a:xfrm>
                <a:off x="3308" y="3309"/>
                <a:ext cx="227" cy="203"/>
                <a:chOff x="4541" y="12205"/>
                <a:chExt cx="227" cy="203"/>
              </a:xfrm>
            </p:grpSpPr>
            <p:sp>
              <p:nvSpPr>
                <p:cNvPr id="37982" name="矩形 84062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4541" y="12205"/>
                  <a:ext cx="227" cy="113"/>
                </a:xfrm>
                <a:prstGeom prst="rect">
                  <a:avLst/>
                </a:prstGeom>
                <a:gradFill rotWithShape="0">
                  <a:gsLst>
                    <a:gs pos="0">
                      <a:srgbClr val="595959"/>
                    </a:gs>
                    <a:gs pos="50000">
                      <a:srgbClr val="FFFFFF"/>
                    </a:gs>
                    <a:gs pos="100000">
                      <a:srgbClr val="595959"/>
                    </a:gs>
                  </a:gsLst>
                  <a:lin ang="0" scaled="1"/>
                </a:gradFill>
                <a:ln w="3175" cap="flat" cmpd="sng">
                  <a:solidFill>
                    <a:srgbClr val="333333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7983" name="矩形 8406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4567" y="12325"/>
                  <a:ext cx="181" cy="83"/>
                </a:xfrm>
                <a:prstGeom prst="rect">
                  <a:avLst/>
                </a:prstGeom>
                <a:gradFill rotWithShape="0">
                  <a:gsLst>
                    <a:gs pos="0">
                      <a:srgbClr val="C0C0C0"/>
                    </a:gs>
                    <a:gs pos="100000">
                      <a:srgbClr val="454545"/>
                    </a:gs>
                  </a:gsLst>
                  <a:lin ang="0" scaled="1"/>
                </a:gradFill>
                <a:ln w="6350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37984" name="xjhhxtx22"/>
              <p:cNvGrpSpPr/>
              <p:nvPr>
                <p:custDataLst>
                  <p:tags r:id="rId99"/>
                </p:custDataLst>
              </p:nvPr>
            </p:nvGrpSpPr>
            <p:grpSpPr>
              <a:xfrm>
                <a:off x="6490" y="3927"/>
                <a:ext cx="746" cy="743"/>
                <a:chOff x="9240" y="2684"/>
                <a:chExt cx="921" cy="917"/>
              </a:xfrm>
            </p:grpSpPr>
            <p:sp>
              <p:nvSpPr>
                <p:cNvPr id="37985" name="任意多边形 8406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9360" y="2728"/>
                  <a:ext cx="801" cy="873"/>
                </a:xfrm>
                <a:custGeom>
                  <a:rect l="l" t="t" r="r" b="b"/>
                  <a:pathLst>
                    <a:path w="961" h="873">
                      <a:moveTo>
                        <a:pt x="0" y="9"/>
                      </a:moveTo>
                      <a:cubicBezTo>
                        <a:pt x="36" y="9"/>
                        <a:pt x="156" y="0"/>
                        <a:pt x="265" y="9"/>
                      </a:cubicBezTo>
                      <a:cubicBezTo>
                        <a:pt x="375" y="18"/>
                        <a:pt x="564" y="34"/>
                        <a:pt x="657" y="63"/>
                      </a:cubicBezTo>
                      <a:cubicBezTo>
                        <a:pt x="750" y="92"/>
                        <a:pt x="781" y="102"/>
                        <a:pt x="825" y="182"/>
                      </a:cubicBezTo>
                      <a:cubicBezTo>
                        <a:pt x="869" y="262"/>
                        <a:pt x="901" y="440"/>
                        <a:pt x="923" y="546"/>
                      </a:cubicBezTo>
                      <a:cubicBezTo>
                        <a:pt x="945" y="652"/>
                        <a:pt x="957" y="773"/>
                        <a:pt x="959" y="818"/>
                      </a:cubicBezTo>
                      <a:cubicBezTo>
                        <a:pt x="961" y="863"/>
                        <a:pt x="961" y="873"/>
                        <a:pt x="935" y="818"/>
                      </a:cubicBezTo>
                      <a:cubicBezTo>
                        <a:pt x="909" y="763"/>
                        <a:pt x="848" y="572"/>
                        <a:pt x="802" y="486"/>
                      </a:cubicBezTo>
                      <a:cubicBezTo>
                        <a:pt x="757" y="399"/>
                        <a:pt x="750" y="343"/>
                        <a:pt x="663" y="299"/>
                      </a:cubicBezTo>
                      <a:cubicBezTo>
                        <a:pt x="577" y="254"/>
                        <a:pt x="390" y="235"/>
                        <a:pt x="283" y="220"/>
                      </a:cubicBezTo>
                      <a:cubicBezTo>
                        <a:pt x="177" y="205"/>
                        <a:pt x="78" y="211"/>
                        <a:pt x="24" y="208"/>
                      </a:cubicBezTo>
                    </a:path>
                  </a:pathLst>
                </a:custGeom>
                <a:noFill/>
                <a:ln w="1270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37986" name="组合 84066"/>
                <p:cNvGrpSpPr/>
                <p:nvPr>
                  <p:custDataLst>
                    <p:tags r:id="rId101"/>
                  </p:custDataLst>
                </p:nvPr>
              </p:nvGrpSpPr>
              <p:grpSpPr>
                <a:xfrm flipH="1">
                  <a:off x="9240" y="2684"/>
                  <a:ext cx="260" cy="275"/>
                  <a:chOff x="8460" y="3448"/>
                  <a:chExt cx="260" cy="352"/>
                </a:xfrm>
              </p:grpSpPr>
              <p:sp>
                <p:nvSpPr>
                  <p:cNvPr id="37987" name="矩形 84067"/>
                  <p:cNvSpPr/>
                  <p:nvPr>
                    <p:custDataLst>
                      <p:tags r:id="rId102"/>
                    </p:custDataLst>
                  </p:nvPr>
                </p:nvSpPr>
                <p:spPr>
                  <a:xfrm>
                    <a:off x="8460" y="3468"/>
                    <a:ext cx="130" cy="312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 cap="flat" cmpd="sng">
                    <a:solidFill>
                      <a:srgbClr val="C0C0C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88" name="矩形 84068"/>
                  <p:cNvSpPr/>
                  <p:nvPr>
                    <p:custDataLst>
                      <p:tags r:id="rId103"/>
                    </p:custDataLst>
                  </p:nvPr>
                </p:nvSpPr>
                <p:spPr>
                  <a:xfrm>
                    <a:off x="8590" y="3448"/>
                    <a:ext cx="130" cy="352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 cap="flat" cmpd="sng">
                    <a:solidFill>
                      <a:srgbClr val="C0C0C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</p:grpSp>
          <p:grpSp>
            <p:nvGrpSpPr>
              <p:cNvPr id="37989" name="组合 84069"/>
              <p:cNvGrpSpPr/>
              <p:nvPr>
                <p:custDataLst>
                  <p:tags r:id="rId104"/>
                </p:custDataLst>
              </p:nvPr>
            </p:nvGrpSpPr>
            <p:grpSpPr>
              <a:xfrm>
                <a:off x="3778" y="3609"/>
                <a:ext cx="2674" cy="491"/>
                <a:chOff x="2998" y="1465"/>
                <a:chExt cx="2674" cy="491"/>
              </a:xfrm>
            </p:grpSpPr>
            <p:grpSp>
              <p:nvGrpSpPr>
                <p:cNvPr id="37990" name="组合 84070"/>
                <p:cNvGrpSpPr/>
                <p:nvPr>
                  <p:custDataLst>
                    <p:tags r:id="rId105"/>
                  </p:custDataLst>
                </p:nvPr>
              </p:nvGrpSpPr>
              <p:grpSpPr>
                <a:xfrm rot="5725443">
                  <a:off x="5545" y="1785"/>
                  <a:ext cx="129" cy="122"/>
                  <a:chOff x="4541" y="12205"/>
                  <a:chExt cx="227" cy="203"/>
                </a:xfrm>
              </p:grpSpPr>
              <p:sp>
                <p:nvSpPr>
                  <p:cNvPr id="37991" name="矩形 84071"/>
                  <p:cNvSpPr/>
                  <p:nvPr>
                    <p:custDataLst>
                      <p:tags r:id="rId106"/>
                    </p:custDataLst>
                  </p:nvPr>
                </p:nvSpPr>
                <p:spPr>
                  <a:xfrm>
                    <a:off x="4541" y="12205"/>
                    <a:ext cx="227" cy="113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595959"/>
                      </a:gs>
                      <a:gs pos="50000">
                        <a:srgbClr val="FFFFFF"/>
                      </a:gs>
                      <a:gs pos="100000">
                        <a:srgbClr val="595959"/>
                      </a:gs>
                    </a:gsLst>
                    <a:lin ang="0" scaled="1"/>
                  </a:gradFill>
                  <a:ln w="3175" cap="flat" cmpd="sng">
                    <a:solidFill>
                      <a:srgbClr val="333333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7992" name="矩形 84072"/>
                  <p:cNvSpPr/>
                  <p:nvPr>
                    <p:custDataLst>
                      <p:tags r:id="rId107"/>
                    </p:custDataLst>
                  </p:nvPr>
                </p:nvSpPr>
                <p:spPr>
                  <a:xfrm>
                    <a:off x="4567" y="12325"/>
                    <a:ext cx="181" cy="83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C0C0C0"/>
                      </a:gs>
                      <a:gs pos="100000">
                        <a:srgbClr val="454545"/>
                      </a:gs>
                    </a:gsLst>
                    <a:lin ang="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grpSp>
              <p:nvGrpSpPr>
                <p:cNvPr id="37993" name="xjhhxtx25"/>
                <p:cNvGrpSpPr/>
                <p:nvPr>
                  <p:custDataLst>
                    <p:tags r:id="rId108"/>
                  </p:custDataLst>
                </p:nvPr>
              </p:nvGrpSpPr>
              <p:grpSpPr>
                <a:xfrm rot="389733">
                  <a:off x="3082" y="1465"/>
                  <a:ext cx="2483" cy="491"/>
                  <a:chOff x="5058" y="4872"/>
                  <a:chExt cx="3406" cy="674"/>
                </a:xfrm>
              </p:grpSpPr>
              <p:grpSp>
                <p:nvGrpSpPr>
                  <p:cNvPr id="37994" name="组合 84074"/>
                  <p:cNvGrpSpPr/>
                  <p:nvPr>
                    <p:custDataLst>
                      <p:tags r:id="rId109"/>
                    </p:custDataLst>
                  </p:nvPr>
                </p:nvGrpSpPr>
                <p:grpSpPr>
                  <a:xfrm>
                    <a:off x="5640" y="4872"/>
                    <a:ext cx="2382" cy="674"/>
                    <a:chOff x="6506" y="4630"/>
                    <a:chExt cx="2534" cy="976"/>
                  </a:xfrm>
                </p:grpSpPr>
                <p:sp>
                  <p:nvSpPr>
                    <p:cNvPr id="37995" name="流程图: 终止 84075"/>
                    <p:cNvSpPr/>
                    <p:nvPr>
                      <p:custDataLst>
                        <p:tags r:id="rId110"/>
                      </p:custDataLst>
                    </p:nvPr>
                  </p:nvSpPr>
                  <p:spPr>
                    <a:xfrm>
                      <a:off x="6506" y="4872"/>
                      <a:ext cx="2534" cy="480"/>
                    </a:xfrm>
                    <a:prstGeom prst="flowChartTerminator">
                      <a:avLst/>
                    </a:prstGeom>
                    <a:pattFill prst="dashHorz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grpSp>
                  <p:nvGrpSpPr>
                    <p:cNvPr id="37996" name="组合 84076"/>
                    <p:cNvGrpSpPr/>
                    <p:nvPr>
                      <p:custDataLst>
                        <p:tags r:id="rId111"/>
                      </p:custDataLst>
                    </p:nvPr>
                  </p:nvGrpSpPr>
                  <p:grpSpPr>
                    <a:xfrm>
                      <a:off x="7009" y="4630"/>
                      <a:ext cx="152" cy="264"/>
                      <a:chOff x="7048" y="3623"/>
                      <a:chExt cx="312" cy="724"/>
                    </a:xfrm>
                  </p:grpSpPr>
                  <p:sp>
                    <p:nvSpPr>
                      <p:cNvPr id="37997" name="矩形 84077"/>
                      <p:cNvSpPr/>
                      <p:nvPr>
                        <p:custDataLst>
                          <p:tags r:id="rId112"/>
                        </p:custDataLst>
                      </p:nvPr>
                    </p:nvSpPr>
                    <p:spPr>
                      <a:xfrm rot="-5400000">
                        <a:off x="6845" y="3834"/>
                        <a:ext cx="724" cy="299"/>
                      </a:xfrm>
                      <a:prstGeom prst="rect">
                        <a:avLst/>
                      </a:prstGeom>
                      <a:pattFill prst="dashHorz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>
                        <a:noFill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7998" name="直接连接符 84078"/>
                      <p:cNvSpPr/>
                      <p:nvPr>
                        <p:custDataLst>
                          <p:tags r:id="rId113"/>
                        </p:custDataLst>
                      </p:nvPr>
                    </p:nvSpPr>
                    <p:spPr>
                      <a:xfrm rot="-5400000">
                        <a:off x="6706" y="3981"/>
                        <a:ext cx="684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7999" name="直接连接符 84079"/>
                      <p:cNvSpPr/>
                      <p:nvPr>
                        <p:custDataLst>
                          <p:tags r:id="rId114"/>
                        </p:custDataLst>
                      </p:nvPr>
                    </p:nvSpPr>
                    <p:spPr>
                      <a:xfrm rot="-5400000">
                        <a:off x="7018" y="3981"/>
                        <a:ext cx="684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  <p:grpSp>
                  <p:nvGrpSpPr>
                    <p:cNvPr id="38000" name="组合 84080"/>
                    <p:cNvGrpSpPr/>
                    <p:nvPr>
                      <p:custDataLst>
                        <p:tags r:id="rId115"/>
                      </p:custDataLst>
                    </p:nvPr>
                  </p:nvGrpSpPr>
                  <p:grpSpPr>
                    <a:xfrm>
                      <a:off x="8385" y="5342"/>
                      <a:ext cx="152" cy="264"/>
                      <a:chOff x="7048" y="3623"/>
                      <a:chExt cx="312" cy="724"/>
                    </a:xfrm>
                  </p:grpSpPr>
                  <p:sp>
                    <p:nvSpPr>
                      <p:cNvPr id="38001" name="矩形 84081"/>
                      <p:cNvSpPr/>
                      <p:nvPr>
                        <p:custDataLst>
                          <p:tags r:id="rId116"/>
                        </p:custDataLst>
                      </p:nvPr>
                    </p:nvSpPr>
                    <p:spPr>
                      <a:xfrm rot="-5400000">
                        <a:off x="6845" y="3834"/>
                        <a:ext cx="724" cy="299"/>
                      </a:xfrm>
                      <a:prstGeom prst="rect">
                        <a:avLst/>
                      </a:prstGeom>
                      <a:pattFill prst="dashHorz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>
                        <a:noFill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8002" name="直接连接符 84082"/>
                      <p:cNvSpPr/>
                      <p:nvPr>
                        <p:custDataLst>
                          <p:tags r:id="rId117"/>
                        </p:custDataLst>
                      </p:nvPr>
                    </p:nvSpPr>
                    <p:spPr>
                      <a:xfrm rot="-5400000">
                        <a:off x="6706" y="3981"/>
                        <a:ext cx="684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8003" name="直接连接符 84083"/>
                      <p:cNvSpPr/>
                      <p:nvPr>
                        <p:custDataLst>
                          <p:tags r:id="rId118"/>
                        </p:custDataLst>
                      </p:nvPr>
                    </p:nvSpPr>
                    <p:spPr>
                      <a:xfrm rot="-5400000">
                        <a:off x="7018" y="3981"/>
                        <a:ext cx="684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</p:grpSp>
              <p:grpSp>
                <p:nvGrpSpPr>
                  <p:cNvPr id="38004" name="组合 84084"/>
                  <p:cNvGrpSpPr/>
                  <p:nvPr>
                    <p:custDataLst>
                      <p:tags r:id="rId119"/>
                    </p:custDataLst>
                  </p:nvPr>
                </p:nvGrpSpPr>
                <p:grpSpPr>
                  <a:xfrm>
                    <a:off x="5058" y="5126"/>
                    <a:ext cx="3406" cy="163"/>
                    <a:chOff x="4500" y="4970"/>
                    <a:chExt cx="3406" cy="163"/>
                  </a:xfrm>
                </p:grpSpPr>
                <p:sp>
                  <p:nvSpPr>
                    <p:cNvPr id="38005" name="流程图: 延期 84085"/>
                    <p:cNvSpPr/>
                    <p:nvPr>
                      <p:custDataLst>
                        <p:tags r:id="rId120"/>
                      </p:custDataLst>
                    </p:nvPr>
                  </p:nvSpPr>
                  <p:spPr>
                    <a:xfrm flipH="1">
                      <a:off x="7089" y="4970"/>
                      <a:ext cx="817" cy="163"/>
                    </a:xfrm>
                    <a:prstGeom prst="flowChartDelay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38006" name="流程图: 延期 84086"/>
                    <p:cNvSpPr/>
                    <p:nvPr>
                      <p:custDataLst>
                        <p:tags r:id="rId121"/>
                      </p:custDataLst>
                    </p:nvPr>
                  </p:nvSpPr>
                  <p:spPr>
                    <a:xfrm>
                      <a:off x="4500" y="4970"/>
                      <a:ext cx="1017" cy="163"/>
                    </a:xfrm>
                    <a:prstGeom prst="flowChartDelay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grpSp>
                  <p:nvGrpSpPr>
                    <p:cNvPr id="38007" name="组合 84087"/>
                    <p:cNvGrpSpPr>
                      <a:grpSpLocks noChangeAspect="1"/>
                    </p:cNvGrpSpPr>
                    <p:nvPr>
                      <p:custDataLst>
                        <p:tags r:id="rId122"/>
                      </p:custDataLst>
                    </p:nvPr>
                  </p:nvGrpSpPr>
                  <p:grpSpPr>
                    <a:xfrm>
                      <a:off x="5372" y="5008"/>
                      <a:ext cx="1876" cy="85"/>
                      <a:chOff x="6928" y="4404"/>
                      <a:chExt cx="1780" cy="82"/>
                    </a:xfrm>
                  </p:grpSpPr>
                  <p:sp>
                    <p:nvSpPr>
                      <p:cNvPr id="38008" name="矩形 84088"/>
                      <p:cNvSpPr>
                        <a:spLocks noChangeAspect="1"/>
                      </p:cNvSpPr>
                      <p:nvPr>
                        <p:custDataLst>
                          <p:tags r:id="rId123"/>
                        </p:custDataLst>
                      </p:nvPr>
                    </p:nvSpPr>
                    <p:spPr>
                      <a:xfrm>
                        <a:off x="6928" y="4424"/>
                        <a:ext cx="1780" cy="42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FFFFFF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38009" name="直接连接符 84089"/>
                      <p:cNvSpPr>
                        <a:spLocks noChangeAspect="1"/>
                      </p:cNvSpPr>
                      <p:nvPr>
                        <p:custDataLst>
                          <p:tags r:id="rId124"/>
                        </p:custDataLst>
                      </p:nvPr>
                    </p:nvSpPr>
                    <p:spPr>
                      <a:xfrm>
                        <a:off x="6987" y="4404"/>
                        <a:ext cx="1682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38010" name="直接连接符 84090"/>
                      <p:cNvSpPr>
                        <a:spLocks noChangeAspect="1"/>
                      </p:cNvSpPr>
                      <p:nvPr>
                        <p:custDataLst>
                          <p:tags r:id="rId125"/>
                        </p:custDataLst>
                      </p:nvPr>
                    </p:nvSpPr>
                    <p:spPr>
                      <a:xfrm>
                        <a:off x="6987" y="4486"/>
                        <a:ext cx="1682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</p:grpSp>
            </p:grpSp>
            <p:grpSp>
              <p:nvGrpSpPr>
                <p:cNvPr id="38011" name="组合 84091"/>
                <p:cNvGrpSpPr/>
                <p:nvPr>
                  <p:custDataLst>
                    <p:tags r:id="rId126"/>
                  </p:custDataLst>
                </p:nvPr>
              </p:nvGrpSpPr>
              <p:grpSpPr>
                <a:xfrm rot="-4825627">
                  <a:off x="2982" y="1516"/>
                  <a:ext cx="153" cy="124"/>
                  <a:chOff x="4541" y="12205"/>
                  <a:chExt cx="227" cy="203"/>
                </a:xfrm>
              </p:grpSpPr>
              <p:sp>
                <p:nvSpPr>
                  <p:cNvPr id="38012" name="矩形 84092"/>
                  <p:cNvSpPr/>
                  <p:nvPr>
                    <p:custDataLst>
                      <p:tags r:id="rId127"/>
                    </p:custDataLst>
                  </p:nvPr>
                </p:nvSpPr>
                <p:spPr>
                  <a:xfrm>
                    <a:off x="4541" y="12205"/>
                    <a:ext cx="227" cy="113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595959"/>
                      </a:gs>
                      <a:gs pos="50000">
                        <a:srgbClr val="FFFFFF"/>
                      </a:gs>
                      <a:gs pos="100000">
                        <a:srgbClr val="595959"/>
                      </a:gs>
                    </a:gsLst>
                    <a:lin ang="0" scaled="1"/>
                  </a:gradFill>
                  <a:ln w="3175" cap="flat" cmpd="sng">
                    <a:solidFill>
                      <a:srgbClr val="333333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8013" name="矩形 84093"/>
                  <p:cNvSpPr/>
                  <p:nvPr>
                    <p:custDataLst>
                      <p:tags r:id="rId128"/>
                    </p:custDataLst>
                  </p:nvPr>
                </p:nvSpPr>
                <p:spPr>
                  <a:xfrm>
                    <a:off x="4567" y="12325"/>
                    <a:ext cx="181" cy="83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C0C0C0"/>
                      </a:gs>
                      <a:gs pos="100000">
                        <a:srgbClr val="454545"/>
                      </a:gs>
                    </a:gsLst>
                    <a:lin ang="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</p:grpSp>
          <p:grpSp>
            <p:nvGrpSpPr>
              <p:cNvPr id="38014" name="xjhhxtx3"/>
              <p:cNvGrpSpPr/>
              <p:nvPr>
                <p:custDataLst>
                  <p:tags r:id="rId129"/>
                </p:custDataLst>
              </p:nvPr>
            </p:nvGrpSpPr>
            <p:grpSpPr>
              <a:xfrm rot="-10357654" flipV="1">
                <a:off x="6246" y="3963"/>
                <a:ext cx="393" cy="86"/>
                <a:chOff x="2160" y="2688"/>
                <a:chExt cx="3992" cy="240"/>
              </a:xfrm>
            </p:grpSpPr>
            <p:sp>
              <p:nvSpPr>
                <p:cNvPr id="38015" name="直接连接符 84095"/>
                <p:cNvSpPr/>
                <p:nvPr>
                  <p:custDataLst>
                    <p:tags r:id="rId130"/>
                  </p:custDataLst>
                </p:nvPr>
              </p:nvSpPr>
              <p:spPr>
                <a:xfrm>
                  <a:off x="2160" y="2688"/>
                  <a:ext cx="3992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16" name="直接连接符 84096"/>
                <p:cNvSpPr/>
                <p:nvPr>
                  <p:custDataLst>
                    <p:tags r:id="rId131"/>
                  </p:custDataLst>
                </p:nvPr>
              </p:nvSpPr>
              <p:spPr>
                <a:xfrm>
                  <a:off x="2160" y="2928"/>
                  <a:ext cx="3992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38017" name="xjhhxsy21"/>
              <p:cNvGrpSpPr/>
              <p:nvPr>
                <p:custDataLst>
                  <p:tags r:id="rId132"/>
                </p:custDataLst>
              </p:nvPr>
            </p:nvGrpSpPr>
            <p:grpSpPr>
              <a:xfrm>
                <a:off x="6806" y="4435"/>
                <a:ext cx="734" cy="1001"/>
                <a:chOff x="7954" y="2844"/>
                <a:chExt cx="1008" cy="1373"/>
              </a:xfrm>
            </p:grpSpPr>
            <p:sp>
              <p:nvSpPr>
                <p:cNvPr id="38018" name="y14line 2"/>
                <p:cNvSpPr/>
                <p:nvPr>
                  <p:custDataLst>
                    <p:tags r:id="rId133"/>
                  </p:custDataLst>
                </p:nvPr>
              </p:nvSpPr>
              <p:spPr>
                <a:xfrm>
                  <a:off x="8314" y="2844"/>
                  <a:ext cx="360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19" name="y14line 3"/>
                <p:cNvSpPr/>
                <p:nvPr>
                  <p:custDataLst>
                    <p:tags r:id="rId134"/>
                  </p:custDataLst>
                </p:nvPr>
              </p:nvSpPr>
              <p:spPr>
                <a:xfrm>
                  <a:off x="8314" y="2844"/>
                  <a:ext cx="36" cy="31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0" name="y14line 4"/>
                <p:cNvSpPr/>
                <p:nvPr>
                  <p:custDataLst>
                    <p:tags r:id="rId135"/>
                  </p:custDataLst>
                </p:nvPr>
              </p:nvSpPr>
              <p:spPr>
                <a:xfrm flipH="1">
                  <a:off x="8638" y="2844"/>
                  <a:ext cx="36" cy="31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1" name="y14line 5"/>
                <p:cNvSpPr/>
                <p:nvPr>
                  <p:custDataLst>
                    <p:tags r:id="rId136"/>
                  </p:custDataLst>
                </p:nvPr>
              </p:nvSpPr>
              <p:spPr>
                <a:xfrm flipH="1">
                  <a:off x="8350" y="2875"/>
                  <a:ext cx="0" cy="187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2" name="y14line 6"/>
                <p:cNvSpPr/>
                <p:nvPr>
                  <p:custDataLst>
                    <p:tags r:id="rId137"/>
                  </p:custDataLst>
                </p:nvPr>
              </p:nvSpPr>
              <p:spPr>
                <a:xfrm flipH="1">
                  <a:off x="8638" y="2875"/>
                  <a:ext cx="0" cy="187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3" name="y14line 7"/>
                <p:cNvSpPr/>
                <p:nvPr>
                  <p:custDataLst>
                    <p:tags r:id="rId138"/>
                  </p:custDataLst>
                </p:nvPr>
              </p:nvSpPr>
              <p:spPr>
                <a:xfrm flipH="1">
                  <a:off x="7954" y="3062"/>
                  <a:ext cx="396" cy="1093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4" name="y14line 8"/>
                <p:cNvSpPr/>
                <p:nvPr>
                  <p:custDataLst>
                    <p:tags r:id="rId139"/>
                  </p:custDataLst>
                </p:nvPr>
              </p:nvSpPr>
              <p:spPr>
                <a:xfrm>
                  <a:off x="8638" y="3062"/>
                  <a:ext cx="324" cy="1093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5" name="y14line 9"/>
                <p:cNvSpPr/>
                <p:nvPr>
                  <p:custDataLst>
                    <p:tags r:id="rId140"/>
                  </p:custDataLst>
                </p:nvPr>
              </p:nvSpPr>
              <p:spPr>
                <a:xfrm>
                  <a:off x="8422" y="2875"/>
                  <a:ext cx="180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6" name="y14line 10"/>
                <p:cNvSpPr/>
                <p:nvPr>
                  <p:custDataLst>
                    <p:tags r:id="rId141"/>
                  </p:custDataLst>
                </p:nvPr>
              </p:nvSpPr>
              <p:spPr>
                <a:xfrm>
                  <a:off x="8422" y="3062"/>
                  <a:ext cx="180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7" name="y14line 13"/>
                <p:cNvSpPr/>
                <p:nvPr>
                  <p:custDataLst>
                    <p:tags r:id="rId142"/>
                  </p:custDataLst>
                </p:nvPr>
              </p:nvSpPr>
              <p:spPr>
                <a:xfrm>
                  <a:off x="8602" y="3094"/>
                  <a:ext cx="288" cy="1029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8" name="y14line 15"/>
                <p:cNvSpPr/>
                <p:nvPr>
                  <p:custDataLst>
                    <p:tags r:id="rId143"/>
                  </p:custDataLst>
                </p:nvPr>
              </p:nvSpPr>
              <p:spPr>
                <a:xfrm flipH="1">
                  <a:off x="8026" y="3094"/>
                  <a:ext cx="360" cy="1029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29" name="y14line 16"/>
                <p:cNvSpPr/>
                <p:nvPr>
                  <p:custDataLst>
                    <p:tags r:id="rId144"/>
                  </p:custDataLst>
                </p:nvPr>
              </p:nvSpPr>
              <p:spPr>
                <a:xfrm>
                  <a:off x="8062" y="4186"/>
                  <a:ext cx="792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30" name="y14line 17"/>
                <p:cNvSpPr/>
                <p:nvPr>
                  <p:custDataLst>
                    <p:tags r:id="rId145"/>
                  </p:custDataLst>
                </p:nvPr>
              </p:nvSpPr>
              <p:spPr>
                <a:xfrm>
                  <a:off x="7990" y="4217"/>
                  <a:ext cx="936" cy="0"/>
                </a:xfrm>
                <a:prstGeom prst="line">
                  <a:avLst/>
                </a:prstGeom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38031" name="y14Arc 18"/>
                <p:cNvSpPr/>
                <p:nvPr>
                  <p:custDataLst>
                    <p:tags r:id="rId146"/>
                  </p:custDataLst>
                </p:nvPr>
              </p:nvSpPr>
              <p:spPr>
                <a:xfrm flipH="1" flipV="1">
                  <a:off x="8026" y="4123"/>
                  <a:ext cx="36" cy="63"/>
                </a:xfrm>
                <a:custGeom>
                  <a:cxnLst>
                    <a:cxn ang="270">
                      <a:pos x="0" y="0"/>
                    </a:cxn>
                    <a:cxn ang="90">
                      <a:pos x="21600" y="21600"/>
                    </a:cxn>
                    <a:cxn ang="90">
                      <a:pos x="0" y="21600"/>
                    </a:cxn>
                  </a:cxnLst>
                  <a:rect l="l" t="t" r="r" b="b"/>
                  <a:pathLst>
                    <a:path w="21600" h="21600" fill="none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</a:path>
                    <a:path w="21600" h="21600" stroke="0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032" name="y14Arc 19"/>
                <p:cNvSpPr/>
                <p:nvPr>
                  <p:custDataLst>
                    <p:tags r:id="rId147"/>
                  </p:custDataLst>
                </p:nvPr>
              </p:nvSpPr>
              <p:spPr>
                <a:xfrm flipH="1" flipV="1">
                  <a:off x="7954" y="4155"/>
                  <a:ext cx="36" cy="62"/>
                </a:xfrm>
                <a:custGeom>
                  <a:cxnLst>
                    <a:cxn ang="270">
                      <a:pos x="0" y="0"/>
                    </a:cxn>
                    <a:cxn ang="90">
                      <a:pos x="21600" y="21600"/>
                    </a:cxn>
                    <a:cxn ang="90">
                      <a:pos x="0" y="21600"/>
                    </a:cxn>
                  </a:cxnLst>
                  <a:rect l="l" t="t" r="r" b="b"/>
                  <a:pathLst>
                    <a:path w="21600" h="21600" fill="none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</a:path>
                    <a:path w="21600" h="21600" stroke="0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033" name="y14Arc 20"/>
                <p:cNvSpPr/>
                <p:nvPr>
                  <p:custDataLst>
                    <p:tags r:id="rId148"/>
                  </p:custDataLst>
                </p:nvPr>
              </p:nvSpPr>
              <p:spPr>
                <a:xfrm flipV="1">
                  <a:off x="8854" y="4123"/>
                  <a:ext cx="36" cy="63"/>
                </a:xfrm>
                <a:custGeom>
                  <a:cxnLst>
                    <a:cxn ang="270">
                      <a:pos x="0" y="0"/>
                    </a:cxn>
                    <a:cxn ang="90">
                      <a:pos x="21600" y="21600"/>
                    </a:cxn>
                    <a:cxn ang="90">
                      <a:pos x="0" y="21600"/>
                    </a:cxn>
                  </a:cxnLst>
                  <a:rect l="l" t="t" r="r" b="b"/>
                  <a:pathLst>
                    <a:path w="21600" h="21600" fill="none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</a:path>
                    <a:path w="21600" h="21600" stroke="0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034" name="y14Arc 21"/>
                <p:cNvSpPr/>
                <p:nvPr>
                  <p:custDataLst>
                    <p:tags r:id="rId149"/>
                  </p:custDataLst>
                </p:nvPr>
              </p:nvSpPr>
              <p:spPr>
                <a:xfrm flipV="1">
                  <a:off x="8926" y="4155"/>
                  <a:ext cx="36" cy="62"/>
                </a:xfrm>
                <a:custGeom>
                  <a:cxnLst>
                    <a:cxn ang="270">
                      <a:pos x="0" y="0"/>
                    </a:cxn>
                    <a:cxn ang="90">
                      <a:pos x="21600" y="21600"/>
                    </a:cxn>
                    <a:cxn ang="90">
                      <a:pos x="0" y="21600"/>
                    </a:cxn>
                  </a:cxnLst>
                  <a:rect l="l" t="t" r="r" b="b"/>
                  <a:pathLst>
                    <a:path w="21600" h="21600" fill="none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</a:path>
                    <a:path w="21600" h="21600" stroke="0">
                      <a:moveTo>
                        <a:pt x="0" y="0"/>
                      </a:moveTo>
                      <a:cubicBezTo>
                        <a:pt x="11929" y="0"/>
                        <a:pt x="21600" y="9671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8035" name="xjhhxtx20" descr="栎木"/>
              <p:cNvSpPr/>
              <p:nvPr>
                <p:custDataLst>
                  <p:tags r:id="rId150"/>
                </p:custDataLst>
              </p:nvPr>
            </p:nvSpPr>
            <p:spPr>
              <a:xfrm>
                <a:off x="6794" y="5455"/>
                <a:ext cx="788" cy="451"/>
              </a:xfrm>
              <a:prstGeom prst="rect">
                <a:avLst/>
              </a:prstGeom>
              <a:blipFill rotWithShape="0">
                <a:blip r:embed="rId151"/>
                <a:stretch>
                  <a:fillRect/>
                </a:stretch>
              </a:blip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38036" name="组合 84116"/>
            <p:cNvGrpSpPr/>
            <p:nvPr>
              <p:custDataLst>
                <p:tags r:id="rId152"/>
              </p:custDataLst>
            </p:nvPr>
          </p:nvGrpSpPr>
          <p:grpSpPr>
            <a:xfrm>
              <a:off x="7348" y="2183"/>
              <a:ext cx="1210" cy="2659"/>
              <a:chOff x="2524" y="1128"/>
              <a:chExt cx="1210" cy="2659"/>
            </a:xfrm>
          </p:grpSpPr>
          <p:grpSp>
            <p:nvGrpSpPr>
              <p:cNvPr id="38037" name="组合 84117"/>
              <p:cNvGrpSpPr/>
              <p:nvPr>
                <p:custDataLst>
                  <p:tags r:id="rId153"/>
                </p:custDataLst>
              </p:nvPr>
            </p:nvGrpSpPr>
            <p:grpSpPr>
              <a:xfrm>
                <a:off x="3047" y="1128"/>
                <a:ext cx="170" cy="2438"/>
                <a:chOff x="4677" y="1440"/>
                <a:chExt cx="210" cy="1984"/>
              </a:xfrm>
            </p:grpSpPr>
            <p:sp>
              <p:nvSpPr>
                <p:cNvPr id="38038" name="矩形 84118"/>
                <p:cNvSpPr/>
                <p:nvPr>
                  <p:custDataLst>
                    <p:tags r:id="rId154"/>
                  </p:custDataLst>
                </p:nvPr>
              </p:nvSpPr>
              <p:spPr>
                <a:xfrm>
                  <a:off x="4725" y="1440"/>
                  <a:ext cx="102" cy="1944"/>
                </a:xfrm>
                <a:prstGeom prst="rect">
                  <a:avLst/>
                </a:prstGeom>
                <a:gradFill rotWithShape="0">
                  <a:gsLst>
                    <a:gs pos="0">
                      <a:srgbClr val="767676"/>
                    </a:gs>
                    <a:gs pos="50000">
                      <a:srgbClr val="FFFFFF"/>
                    </a:gs>
                    <a:gs pos="100000">
                      <a:srgbClr val="767676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8039" name="矩形 84119"/>
                <p:cNvSpPr/>
                <p:nvPr>
                  <p:custDataLst>
                    <p:tags r:id="rId155"/>
                  </p:custDataLst>
                </p:nvPr>
              </p:nvSpPr>
              <p:spPr>
                <a:xfrm>
                  <a:off x="4677" y="3311"/>
                  <a:ext cx="210" cy="113"/>
                </a:xfrm>
                <a:prstGeom prst="rect">
                  <a:avLst/>
                </a:prstGeom>
                <a:solidFill>
                  <a:srgbClr val="333333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38040" name="组合 84120"/>
              <p:cNvGrpSpPr/>
              <p:nvPr>
                <p:custDataLst>
                  <p:tags r:id="rId156"/>
                </p:custDataLst>
              </p:nvPr>
            </p:nvGrpSpPr>
            <p:grpSpPr>
              <a:xfrm>
                <a:off x="2524" y="3540"/>
                <a:ext cx="1210" cy="247"/>
                <a:chOff x="2524" y="3540"/>
                <a:chExt cx="1310" cy="247"/>
              </a:xfrm>
            </p:grpSpPr>
            <p:sp>
              <p:nvSpPr>
                <p:cNvPr id="38041" name="矩形 84121"/>
                <p:cNvSpPr/>
                <p:nvPr>
                  <p:custDataLst>
                    <p:tags r:id="rId157"/>
                  </p:custDataLst>
                </p:nvPr>
              </p:nvSpPr>
              <p:spPr>
                <a:xfrm>
                  <a:off x="2524" y="3540"/>
                  <a:ext cx="1310" cy="155"/>
                </a:xfrm>
                <a:prstGeom prst="rect">
                  <a:avLst/>
                </a:prstGeom>
                <a:solidFill>
                  <a:srgbClr val="80808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8042" name="矩形 84122"/>
                <p:cNvSpPr/>
                <p:nvPr>
                  <p:custDataLst>
                    <p:tags r:id="rId158"/>
                  </p:custDataLst>
                </p:nvPr>
              </p:nvSpPr>
              <p:spPr>
                <a:xfrm>
                  <a:off x="2524" y="3695"/>
                  <a:ext cx="124" cy="92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8043" name="矩形 84123"/>
                <p:cNvSpPr/>
                <p:nvPr>
                  <p:custDataLst>
                    <p:tags r:id="rId159"/>
                  </p:custDataLst>
                </p:nvPr>
              </p:nvSpPr>
              <p:spPr>
                <a:xfrm>
                  <a:off x="3721" y="3695"/>
                  <a:ext cx="112" cy="83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  <p:grpSp>
          <p:nvGrpSpPr>
            <p:cNvPr id="38044" name="组合 84124"/>
            <p:cNvGrpSpPr/>
            <p:nvPr>
              <p:custDataLst>
                <p:tags r:id="rId160"/>
              </p:custDataLst>
            </p:nvPr>
          </p:nvGrpSpPr>
          <p:grpSpPr>
            <a:xfrm>
              <a:off x="7852" y="2643"/>
              <a:ext cx="193" cy="279"/>
              <a:chOff x="3429" y="2220"/>
              <a:chExt cx="193" cy="279"/>
            </a:xfrm>
          </p:grpSpPr>
          <p:sp>
            <p:nvSpPr>
              <p:cNvPr id="38045" name="矩形 84125"/>
              <p:cNvSpPr/>
              <p:nvPr>
                <p:custDataLst>
                  <p:tags r:id="rId161"/>
                </p:custDataLst>
              </p:nvPr>
            </p:nvSpPr>
            <p:spPr>
              <a:xfrm>
                <a:off x="3429" y="2220"/>
                <a:ext cx="193" cy="83"/>
              </a:xfrm>
              <a:prstGeom prst="rect">
                <a:avLst/>
              </a:prstGeom>
              <a:solidFill>
                <a:srgbClr val="FFFFFF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8046" name="矩形 84126"/>
              <p:cNvSpPr/>
              <p:nvPr>
                <p:custDataLst>
                  <p:tags r:id="rId162"/>
                </p:custDataLst>
              </p:nvPr>
            </p:nvSpPr>
            <p:spPr>
              <a:xfrm>
                <a:off x="3429" y="2416"/>
                <a:ext cx="193" cy="83"/>
              </a:xfrm>
              <a:prstGeom prst="rect">
                <a:avLst/>
              </a:prstGeom>
              <a:solidFill>
                <a:srgbClr val="FFFFFF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sp>
        <p:nvSpPr>
          <p:cNvPr id="84128" name="文本框 84127"/>
          <p:cNvSpPr txBox="1"/>
          <p:nvPr>
            <p:custDataLst>
              <p:tags r:id="rId163"/>
            </p:custDataLst>
          </p:nvPr>
        </p:nvSpPr>
        <p:spPr>
          <a:xfrm>
            <a:off x="6508433" y="2519998"/>
            <a:ext cx="1296987" cy="43053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charset="-122"/>
              </a:rPr>
              <a:t>(2)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</a:rPr>
              <a:t>蒸发</a:t>
            </a:r>
            <a:endParaRPr lang="zh-CN" altLang="en-US" sz="2800" b="1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graphicFrame>
        <p:nvGraphicFramePr>
          <p:cNvPr id="84129" name="对象 84128"/>
          <p:cNvGraphicFramePr>
            <a:graphicFrameLocks noChangeAspect="1"/>
          </p:cNvGraphicFramePr>
          <p:nvPr>
            <p:custDataLst>
              <p:tags r:id="rId164"/>
            </p:custDataLst>
          </p:nvPr>
        </p:nvGraphicFramePr>
        <p:xfrm>
          <a:off x="6508750" y="475615"/>
          <a:ext cx="1398270" cy="195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65" imgW="1104900" imgH="1933575" progId="Paint.Picture">
                  <p:embed/>
                </p:oleObj>
              </mc:Choice>
              <mc:Fallback>
                <p:oleObj r:id="rId165" imgW="1104900" imgH="19335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6">
                        <a:clrChange>
                          <a:clrFrom>
                            <a:srgbClr val="FFFFFF"/>
                          </a:clrFrom>
                          <a:clrTo>
                            <a:srgbClr val="FFFFFF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6508750" y="475615"/>
                        <a:ext cx="1398270" cy="19589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049" name="文本框 84129"/>
          <p:cNvSpPr txBox="1"/>
          <p:nvPr>
            <p:custDataLst>
              <p:tags r:id="rId167"/>
            </p:custDataLst>
          </p:nvPr>
        </p:nvSpPr>
        <p:spPr>
          <a:xfrm>
            <a:off x="834390" y="1427480"/>
            <a:ext cx="576263" cy="3887788"/>
          </a:xfrm>
          <a:prstGeom prst="rect">
            <a:avLst/>
          </a:prstGeom>
          <a:gradFill rotWithShape="1">
            <a:gsLst>
              <a:gs pos="15000">
                <a:srgbClr val="FF33CC"/>
              </a:gs>
              <a:gs pos="50000">
                <a:srgbClr val="FFFFFF"/>
              </a:gs>
              <a:gs pos="75000">
                <a:srgbClr val="FF33CC"/>
              </a:gs>
            </a:gsLst>
            <a:lin ang="2700000" scaled="1"/>
          </a:gradFill>
          <a:ln w="9525">
            <a:noFill/>
          </a:ln>
          <a:effectLst>
            <a:prstShdw prst="shdw17" dist="17961" dir="13499999">
              <a:srgbClr val="999999"/>
            </a:prstShdw>
          </a:effectLst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已学过的实验装置</a:t>
            </a:r>
            <a:endParaRPr lang="zh-CN" altLang="en-US" sz="30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84131" name="组合 84130"/>
          <p:cNvGrpSpPr/>
          <p:nvPr>
            <p:custDataLst>
              <p:tags r:id="rId168"/>
            </p:custDataLst>
          </p:nvPr>
        </p:nvGrpSpPr>
        <p:grpSpPr>
          <a:xfrm>
            <a:off x="5903913" y="3175953"/>
            <a:ext cx="3240087" cy="2697163"/>
            <a:chOff x="3152" y="2387"/>
            <a:chExt cx="2041" cy="1699"/>
          </a:xfrm>
        </p:grpSpPr>
        <p:sp>
          <p:nvSpPr>
            <p:cNvPr id="38051" name="文本框 84131"/>
            <p:cNvSpPr txBox="1"/>
            <p:nvPr>
              <p:custDataLst>
                <p:tags r:id="rId169"/>
              </p:custDataLst>
            </p:nvPr>
          </p:nvSpPr>
          <p:spPr>
            <a:xfrm>
              <a:off x="3152" y="3757"/>
              <a:ext cx="2041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charset="-122"/>
                </a:rPr>
                <a:t>(4)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charset="-122"/>
                </a:rPr>
                <a:t>加热高锰酸钾</a:t>
              </a:r>
              <a:endParaRPr lang="zh-CN" altLang="en-US" sz="2800" b="1"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  <p:graphicFrame>
          <p:nvGraphicFramePr>
            <p:cNvPr id="38052" name="对象 84132"/>
            <p:cNvGraphicFramePr>
              <a:graphicFrameLocks noChangeAspect="1"/>
            </p:cNvGraphicFramePr>
            <p:nvPr>
              <p:custDataLst>
                <p:tags r:id="rId170"/>
              </p:custDataLst>
            </p:nvPr>
          </p:nvGraphicFramePr>
          <p:xfrm>
            <a:off x="3424" y="2387"/>
            <a:ext cx="1133" cy="12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171" imgW="1704975" imgH="1743075" progId="Paint.Picture">
                    <p:embed/>
                  </p:oleObj>
                </mc:Choice>
                <mc:Fallback>
                  <p:oleObj r:id="rId171" imgW="1704975" imgH="174307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72">
                          <a:clrChange>
                            <a:clrFrom>
                              <a:srgbClr val="FFFFFF"/>
                            </a:clrFrom>
                            <a:clrTo>
                              <a:srgbClr val="FFFFFF">
                                <a:alpha val="0"/>
                              </a:srgbClr>
                            </a:clrTo>
                          </a:clrChange>
                        </a:blip>
                        <a:srcRect r="31613"/>
                        <a:stretch>
                          <a:fillRect/>
                        </a:stretch>
                      </p:blipFill>
                      <p:spPr>
                        <a:xfrm>
                          <a:off x="3424" y="2387"/>
                          <a:ext cx="1133" cy="126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5156" name="文本框 85155"/>
          <p:cNvSpPr txBox="1"/>
          <p:nvPr>
            <p:custDataLst>
              <p:tags r:id="rId173"/>
            </p:custDataLst>
          </p:nvPr>
        </p:nvSpPr>
        <p:spPr>
          <a:xfrm>
            <a:off x="1059815" y="5970270"/>
            <a:ext cx="10072370" cy="51181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上述仪器哪一组最适合实验室用氯酸钾来制氧气，为什么？</a:t>
            </a:r>
            <a:endParaRPr lang="zh-CN" altLang="en-US" sz="28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4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4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4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5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5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5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5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/>
      <p:bldP spid="83972" grpId="0"/>
      <p:bldP spid="84128" grpId="0"/>
      <p:bldP spid="851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" name="Rectangle 64"/>
          <p:cNvSpPr/>
          <p:nvPr>
            <p:custDataLst>
              <p:tags r:id="rId3"/>
            </p:custDataLst>
          </p:nvPr>
        </p:nvSpPr>
        <p:spPr>
          <a:xfrm>
            <a:off x="797560" y="4411345"/>
            <a:ext cx="37788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酒精灯用外焰加热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40" name="Rectangle 67"/>
          <p:cNvSpPr/>
          <p:nvPr>
            <p:custDataLst>
              <p:tags r:id="rId4"/>
            </p:custDataLst>
          </p:nvPr>
        </p:nvSpPr>
        <p:spPr>
          <a:xfrm>
            <a:off x="7259638" y="4411028"/>
            <a:ext cx="44640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试管口略向下倾斜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44" name="Rectangle 70"/>
          <p:cNvSpPr/>
          <p:nvPr>
            <p:custDataLst>
              <p:tags r:id="rId5"/>
            </p:custDataLst>
          </p:nvPr>
        </p:nvSpPr>
        <p:spPr>
          <a:xfrm>
            <a:off x="1635760" y="2206625"/>
            <a:ext cx="3729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铁夹在距试管口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1/3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处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7" name="Rectangle 73"/>
          <p:cNvSpPr/>
          <p:nvPr>
            <p:custDataLst>
              <p:tags r:id="rId6"/>
            </p:custDataLst>
          </p:nvPr>
        </p:nvSpPr>
        <p:spPr>
          <a:xfrm>
            <a:off x="7259638" y="2206308"/>
            <a:ext cx="388778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导气管略出胶塞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" name="文本框 1"/>
          <p:cNvSpPr txBox="1"/>
          <p:nvPr>
            <p:custDataLst>
              <p:tags r:id="rId7"/>
            </p:custDataLst>
          </p:nvPr>
        </p:nvSpPr>
        <p:spPr>
          <a:xfrm>
            <a:off x="3037840" y="982345"/>
            <a:ext cx="19450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Calibri"/>
              </a:rPr>
              <a:t>固固加热型</a:t>
            </a:r>
            <a:endParaRPr lang="zh-CN" altLang="en-US" sz="2400" b="1">
              <a:solidFill>
                <a:srgbClr val="0000FF"/>
              </a:solidFill>
              <a:latin typeface="Calibri"/>
            </a:endParaRPr>
          </a:p>
        </p:txBody>
      </p:sp>
      <p:sp>
        <p:nvSpPr>
          <p:cNvPr id="7" name="Line 62"/>
          <p:cNvSpPr/>
          <p:nvPr>
            <p:custDataLst>
              <p:tags r:id="rId8"/>
            </p:custDataLst>
          </p:nvPr>
        </p:nvSpPr>
        <p:spPr>
          <a:xfrm flipH="1">
            <a:off x="3976053" y="3769995"/>
            <a:ext cx="804862" cy="32385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63"/>
          <p:cNvSpPr/>
          <p:nvPr>
            <p:custDataLst>
              <p:tags r:id="rId9"/>
            </p:custDataLst>
          </p:nvPr>
        </p:nvSpPr>
        <p:spPr>
          <a:xfrm>
            <a:off x="3568065" y="3889058"/>
            <a:ext cx="7286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①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9" name="Line 65"/>
          <p:cNvSpPr/>
          <p:nvPr>
            <p:custDataLst>
              <p:tags r:id="rId10"/>
            </p:custDataLst>
          </p:nvPr>
        </p:nvSpPr>
        <p:spPr>
          <a:xfrm>
            <a:off x="6311265" y="3761740"/>
            <a:ext cx="466090" cy="775335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Rectangle 66"/>
          <p:cNvSpPr/>
          <p:nvPr>
            <p:custDataLst>
              <p:tags r:id="rId11"/>
            </p:custDataLst>
          </p:nvPr>
        </p:nvSpPr>
        <p:spPr>
          <a:xfrm>
            <a:off x="6719570" y="445452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②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" name="Line 68"/>
          <p:cNvSpPr/>
          <p:nvPr>
            <p:custDataLst>
              <p:tags r:id="rId12"/>
            </p:custDataLst>
          </p:nvPr>
        </p:nvSpPr>
        <p:spPr>
          <a:xfrm flipH="1" flipV="1">
            <a:off x="5638165" y="2725420"/>
            <a:ext cx="381000" cy="83820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69"/>
          <p:cNvSpPr/>
          <p:nvPr>
            <p:custDataLst>
              <p:tags r:id="rId13"/>
            </p:custDataLst>
          </p:nvPr>
        </p:nvSpPr>
        <p:spPr>
          <a:xfrm>
            <a:off x="5352415" y="2358708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③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" name="Line 71"/>
          <p:cNvSpPr/>
          <p:nvPr>
            <p:custDataLst>
              <p:tags r:id="rId14"/>
            </p:custDataLst>
          </p:nvPr>
        </p:nvSpPr>
        <p:spPr>
          <a:xfrm flipV="1">
            <a:off x="6541453" y="2728595"/>
            <a:ext cx="300037" cy="935038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Rectangle 72"/>
          <p:cNvSpPr/>
          <p:nvPr>
            <p:custDataLst>
              <p:tags r:id="rId15"/>
            </p:custDataLst>
          </p:nvPr>
        </p:nvSpPr>
        <p:spPr>
          <a:xfrm>
            <a:off x="6719253" y="236664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④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299" name="矩形 12298"/>
          <p:cNvSpPr/>
          <p:nvPr>
            <p:custDataLst>
              <p:tags r:id="rId16"/>
            </p:custDataLst>
          </p:nvPr>
        </p:nvSpPr>
        <p:spPr>
          <a:xfrm>
            <a:off x="955675" y="852170"/>
            <a:ext cx="2736850" cy="720725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①</a:t>
            </a:r>
            <a:r>
              <a:rPr lang="zh-CN" altLang="en-US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发生装置</a:t>
            </a:r>
            <a:endParaRPr lang="zh-CN" altLang="en-US" sz="2800" b="1">
              <a:solidFill>
                <a:srgbClr val="00808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grpSp>
        <p:nvGrpSpPr>
          <p:cNvPr id="29744" name="组合 82060"/>
          <p:cNvGrpSpPr/>
          <p:nvPr>
            <p:custDataLst>
              <p:tags r:id="rId17"/>
            </p:custDataLst>
          </p:nvPr>
        </p:nvGrpSpPr>
        <p:grpSpPr>
          <a:xfrm>
            <a:off x="4344670" y="2694305"/>
            <a:ext cx="2842260" cy="2795905"/>
            <a:chOff x="3379" y="1117"/>
            <a:chExt cx="1194" cy="1588"/>
          </a:xfrm>
        </p:grpSpPr>
        <p:grpSp>
          <p:nvGrpSpPr>
            <p:cNvPr id="29745" name="组合 81999"/>
            <p:cNvGrpSpPr/>
            <p:nvPr>
              <p:custDataLst>
                <p:tags r:id="rId18"/>
              </p:custDataLst>
            </p:nvPr>
          </p:nvGrpSpPr>
          <p:grpSpPr>
            <a:xfrm>
              <a:off x="3379" y="1117"/>
              <a:ext cx="1041" cy="1588"/>
              <a:chOff x="4680" y="1440"/>
              <a:chExt cx="1789" cy="2659"/>
            </a:xfrm>
          </p:grpSpPr>
          <p:grpSp>
            <p:nvGrpSpPr>
              <p:cNvPr id="29746" name="组合 82000"/>
              <p:cNvGrpSpPr/>
              <p:nvPr>
                <p:custDataLst>
                  <p:tags r:id="rId19"/>
                </p:custDataLst>
              </p:nvPr>
            </p:nvGrpSpPr>
            <p:grpSpPr>
              <a:xfrm>
                <a:off x="5850" y="1440"/>
                <a:ext cx="170" cy="2438"/>
                <a:chOff x="4677" y="1440"/>
                <a:chExt cx="210" cy="1984"/>
              </a:xfrm>
            </p:grpSpPr>
            <p:sp>
              <p:nvSpPr>
                <p:cNvPr id="29747" name="矩形 82001"/>
                <p:cNvSpPr/>
                <p:nvPr>
                  <p:custDataLst>
                    <p:tags r:id="rId20"/>
                  </p:custDataLst>
                </p:nvPr>
              </p:nvSpPr>
              <p:spPr>
                <a:xfrm>
                  <a:off x="4725" y="1440"/>
                  <a:ext cx="102" cy="1944"/>
                </a:xfrm>
                <a:prstGeom prst="rect">
                  <a:avLst/>
                </a:prstGeom>
                <a:gradFill rotWithShape="0">
                  <a:gsLst>
                    <a:gs pos="0">
                      <a:srgbClr val="767676"/>
                    </a:gs>
                    <a:gs pos="50000">
                      <a:srgbClr val="FFFFFF"/>
                    </a:gs>
                    <a:gs pos="100000">
                      <a:srgbClr val="767676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48" name="矩形 82002"/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4677" y="3311"/>
                  <a:ext cx="210" cy="113"/>
                </a:xfrm>
                <a:prstGeom prst="rect">
                  <a:avLst/>
                </a:prstGeom>
                <a:solidFill>
                  <a:srgbClr val="333333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29749" name="组合 82003"/>
              <p:cNvGrpSpPr/>
              <p:nvPr>
                <p:custDataLst>
                  <p:tags r:id="rId22"/>
                </p:custDataLst>
              </p:nvPr>
            </p:nvGrpSpPr>
            <p:grpSpPr>
              <a:xfrm>
                <a:off x="4680" y="3852"/>
                <a:ext cx="1789" cy="247"/>
                <a:chOff x="2524" y="3540"/>
                <a:chExt cx="1310" cy="247"/>
              </a:xfrm>
            </p:grpSpPr>
            <p:sp>
              <p:nvSpPr>
                <p:cNvPr id="29750" name="矩形 82004"/>
                <p:cNvSpPr/>
                <p:nvPr>
                  <p:custDataLst>
                    <p:tags r:id="rId23"/>
                  </p:custDataLst>
                </p:nvPr>
              </p:nvSpPr>
              <p:spPr>
                <a:xfrm>
                  <a:off x="2524" y="3540"/>
                  <a:ext cx="1310" cy="155"/>
                </a:xfrm>
                <a:prstGeom prst="rect">
                  <a:avLst/>
                </a:prstGeom>
                <a:solidFill>
                  <a:srgbClr val="80808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51" name="矩形 82005"/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2524" y="3695"/>
                  <a:ext cx="124" cy="92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52" name="矩形 82006"/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3721" y="3695"/>
                  <a:ext cx="112" cy="83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  <p:grpSp>
          <p:nvGrpSpPr>
            <p:cNvPr id="29753" name="组合 82059"/>
            <p:cNvGrpSpPr/>
            <p:nvPr>
              <p:custDataLst>
                <p:tags r:id="rId26"/>
              </p:custDataLst>
            </p:nvPr>
          </p:nvGrpSpPr>
          <p:grpSpPr>
            <a:xfrm>
              <a:off x="3441" y="1519"/>
              <a:ext cx="1132" cy="1032"/>
              <a:chOff x="3441" y="1519"/>
              <a:chExt cx="1132" cy="1032"/>
            </a:xfrm>
          </p:grpSpPr>
          <p:grpSp>
            <p:nvGrpSpPr>
              <p:cNvPr id="29754" name="组合 81971"/>
              <p:cNvGrpSpPr/>
              <p:nvPr>
                <p:custDataLst>
                  <p:tags r:id="rId27"/>
                </p:custDataLst>
              </p:nvPr>
            </p:nvGrpSpPr>
            <p:grpSpPr>
              <a:xfrm>
                <a:off x="3441" y="1599"/>
                <a:ext cx="450" cy="952"/>
                <a:chOff x="4709" y="2268"/>
                <a:chExt cx="774" cy="1594"/>
              </a:xfrm>
            </p:grpSpPr>
            <p:grpSp>
              <p:nvGrpSpPr>
                <p:cNvPr id="29755" name="组合 81972"/>
                <p:cNvGrpSpPr/>
                <p:nvPr>
                  <p:custDataLst>
                    <p:tags r:id="rId28"/>
                  </p:custDataLst>
                </p:nvPr>
              </p:nvGrpSpPr>
              <p:grpSpPr>
                <a:xfrm>
                  <a:off x="4709" y="2268"/>
                  <a:ext cx="774" cy="936"/>
                  <a:chOff x="6854" y="2064"/>
                  <a:chExt cx="1053" cy="1273"/>
                </a:xfrm>
              </p:grpSpPr>
              <p:grpSp>
                <p:nvGrpSpPr>
                  <p:cNvPr id="29756" name="组合 81973"/>
                  <p:cNvGrpSpPr/>
                  <p:nvPr>
                    <p:custDataLst>
                      <p:tags r:id="rId29"/>
                    </p:custDataLst>
                  </p:nvPr>
                </p:nvGrpSpPr>
                <p:grpSpPr>
                  <a:xfrm>
                    <a:off x="6854" y="2382"/>
                    <a:ext cx="1053" cy="955"/>
                    <a:chOff x="8408" y="2532"/>
                    <a:chExt cx="1994" cy="1812"/>
                  </a:xfrm>
                </p:grpSpPr>
                <p:grpSp>
                  <p:nvGrpSpPr>
                    <p:cNvPr id="29757" name="组合 81974"/>
                    <p:cNvGrpSpPr/>
                    <p:nvPr>
                      <p:custDataLst>
                        <p:tags r:id="rId30"/>
                      </p:custDataLst>
                    </p:nvPr>
                  </p:nvGrpSpPr>
                  <p:grpSpPr>
                    <a:xfrm>
                      <a:off x="8497" y="3528"/>
                      <a:ext cx="1810" cy="676"/>
                      <a:chOff x="8497" y="3468"/>
                      <a:chExt cx="1810" cy="676"/>
                    </a:xfrm>
                  </p:grpSpPr>
                  <p:sp>
                    <p:nvSpPr>
                      <p:cNvPr id="29758" name="任意多边形 81975"/>
                      <p:cNvSpPr/>
                      <p:nvPr>
                        <p:custDataLst>
                          <p:tags r:id="rId31"/>
                        </p:custDataLst>
                      </p:nvPr>
                    </p:nvSpPr>
                    <p:spPr>
                      <a:xfrm>
                        <a:off x="8537" y="3528"/>
                        <a:ext cx="1754" cy="616"/>
                      </a:xfrm>
                      <a:custGeom>
                        <a:cxnLst>
                          <a:cxn ang="0">
                            <a:pos x="18720" y="10800"/>
                          </a:cxn>
                          <a:cxn ang="90">
                            <a:pos x="10800" y="21600"/>
                          </a:cxn>
                          <a:cxn ang="180">
                            <a:pos x="2880" y="10800"/>
                          </a:cxn>
                          <a:cxn ang="270">
                            <a:pos x="10800" y="0"/>
                          </a:cxn>
                        </a:cxnLst>
                        <a:rect l="l" t="t" r="r" b="b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760" y="21600"/>
                            </a:lnTo>
                            <a:lnTo>
                              <a:pt x="15840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pattFill prst="dashHorz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>
                        <a:noFill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29759" name="直接连接符 81976"/>
                      <p:cNvSpPr/>
                      <p:nvPr>
                        <p:custDataLst>
                          <p:tags r:id="rId32"/>
                        </p:custDataLst>
                      </p:nvPr>
                    </p:nvSpPr>
                    <p:spPr>
                      <a:xfrm>
                        <a:off x="8497" y="3468"/>
                        <a:ext cx="1810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  <p:sp>
                  <p:nvSpPr>
                    <p:cNvPr id="29760" name="任意多边形 81977"/>
                    <p:cNvSpPr/>
                    <p:nvPr>
                      <p:custDataLst>
                        <p:tags r:id="rId33"/>
                      </p:custDataLst>
                    </p:nvPr>
                  </p:nvSpPr>
                  <p:spPr>
                    <a:xfrm>
                      <a:off x="8408" y="2844"/>
                      <a:ext cx="1994" cy="1404"/>
                    </a:xfrm>
                    <a:custGeom>
                      <a:rect l="l" t="t" r="r" b="b"/>
                      <a:pathLst>
                        <a:path w="1994" h="1404">
                          <a:moveTo>
                            <a:pt x="543" y="1404"/>
                          </a:moveTo>
                          <a:lnTo>
                            <a:pt x="0" y="624"/>
                          </a:lnTo>
                          <a:lnTo>
                            <a:pt x="724" y="312"/>
                          </a:lnTo>
                          <a:lnTo>
                            <a:pt x="724" y="0"/>
                          </a:lnTo>
                          <a:lnTo>
                            <a:pt x="1267" y="0"/>
                          </a:lnTo>
                          <a:lnTo>
                            <a:pt x="1265" y="330"/>
                          </a:lnTo>
                          <a:lnTo>
                            <a:pt x="1994" y="624"/>
                          </a:lnTo>
                          <a:lnTo>
                            <a:pt x="1448" y="1404"/>
                          </a:lnTo>
                          <a:lnTo>
                            <a:pt x="543" y="1404"/>
                          </a:lnTo>
                          <a:close/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29761" name="组合 81978"/>
                    <p:cNvGrpSpPr/>
                    <p:nvPr>
                      <p:custDataLst>
                        <p:tags r:id="rId34"/>
                      </p:custDataLst>
                    </p:nvPr>
                  </p:nvGrpSpPr>
                  <p:grpSpPr>
                    <a:xfrm>
                      <a:off x="9040" y="2532"/>
                      <a:ext cx="882" cy="1634"/>
                      <a:chOff x="6325" y="2376"/>
                      <a:chExt cx="882" cy="1634"/>
                    </a:xfrm>
                  </p:grpSpPr>
                  <p:sp>
                    <p:nvSpPr>
                      <p:cNvPr id="29762" name="任意多边形 81979"/>
                      <p:cNvSpPr/>
                      <p:nvPr>
                        <p:custDataLst>
                          <p:tags r:id="rId35"/>
                        </p:custDataLst>
                      </p:nvPr>
                    </p:nvSpPr>
                    <p:spPr>
                      <a:xfrm>
                        <a:off x="6486" y="2648"/>
                        <a:ext cx="393" cy="295"/>
                      </a:xfrm>
                      <a:custGeom>
                        <a:cxnLst>
                          <a:cxn ang="0">
                            <a:pos x="18900" y="10800"/>
                          </a:cxn>
                          <a:cxn ang="90">
                            <a:pos x="10800" y="21600"/>
                          </a:cxn>
                          <a:cxn ang="180">
                            <a:pos x="2700" y="10800"/>
                          </a:cxn>
                          <a:cxn ang="270">
                            <a:pos x="10800" y="0"/>
                          </a:cxn>
                        </a:cxnLst>
                        <a:rect l="l" t="t" r="r" b="b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400" y="21600"/>
                            </a:lnTo>
                            <a:lnTo>
                              <a:pt x="16200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noFill/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29763" name="hx30Oval 20"/>
                      <p:cNvSpPr/>
                      <p:nvPr>
                        <p:custDataLst>
                          <p:tags r:id="rId36"/>
                        </p:custDataLst>
                      </p:nvPr>
                    </p:nvSpPr>
                    <p:spPr>
                      <a:xfrm>
                        <a:off x="6526" y="2492"/>
                        <a:ext cx="331" cy="52"/>
                      </a:xfrm>
                      <a:prstGeom prst="ellipse">
                        <a:avLst/>
                      </a:prstGeom>
                      <a:solidFill>
                        <a:srgbClr val="000000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29764" name="hx30Rectangle 21"/>
                      <p:cNvSpPr/>
                      <p:nvPr>
                        <p:custDataLst>
                          <p:tags r:id="rId37"/>
                        </p:custDataLst>
                      </p:nvPr>
                    </p:nvSpPr>
                    <p:spPr>
                      <a:xfrm>
                        <a:off x="6606" y="2376"/>
                        <a:ext cx="165" cy="111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29765" name="hx30Freeform 72"/>
                      <p:cNvSpPr/>
                      <p:nvPr>
                        <p:custDataLst>
                          <p:tags r:id="rId38"/>
                        </p:custDataLst>
                      </p:nvPr>
                    </p:nvSpPr>
                    <p:spPr>
                      <a:xfrm>
                        <a:off x="6365" y="2920"/>
                        <a:ext cx="842" cy="1090"/>
                      </a:xfrm>
                      <a:custGeom>
                        <a:rect l="l" t="t" r="r" b="b"/>
                        <a:pathLst>
                          <a:path w="1830" h="3302">
                            <a:moveTo>
                              <a:pt x="840" y="0"/>
                            </a:moveTo>
                            <a:cubicBezTo>
                              <a:pt x="615" y="572"/>
                              <a:pt x="390" y="1144"/>
                              <a:pt x="480" y="1404"/>
                            </a:cubicBezTo>
                            <a:cubicBezTo>
                              <a:pt x="570" y="1664"/>
                              <a:pt x="1170" y="1456"/>
                              <a:pt x="1380" y="1560"/>
                            </a:cubicBezTo>
                            <a:cubicBezTo>
                              <a:pt x="1590" y="1664"/>
                              <a:pt x="1830" y="1872"/>
                              <a:pt x="1740" y="2028"/>
                            </a:cubicBezTo>
                            <a:cubicBezTo>
                              <a:pt x="1650" y="2184"/>
                              <a:pt x="870" y="2366"/>
                              <a:pt x="840" y="2496"/>
                            </a:cubicBezTo>
                            <a:cubicBezTo>
                              <a:pt x="810" y="2626"/>
                              <a:pt x="1410" y="2730"/>
                              <a:pt x="1560" y="2808"/>
                            </a:cubicBezTo>
                            <a:cubicBezTo>
                              <a:pt x="1710" y="2886"/>
                              <a:pt x="1740" y="2886"/>
                              <a:pt x="1740" y="2964"/>
                            </a:cubicBezTo>
                            <a:cubicBezTo>
                              <a:pt x="1740" y="3042"/>
                              <a:pt x="1680" y="3302"/>
                              <a:pt x="1560" y="3276"/>
                            </a:cubicBezTo>
                            <a:cubicBezTo>
                              <a:pt x="1440" y="3250"/>
                              <a:pt x="1170" y="2912"/>
                              <a:pt x="1020" y="2808"/>
                            </a:cubicBezTo>
                            <a:cubicBezTo>
                              <a:pt x="870" y="2704"/>
                              <a:pt x="720" y="2730"/>
                              <a:pt x="660" y="2652"/>
                            </a:cubicBezTo>
                            <a:cubicBezTo>
                              <a:pt x="600" y="2574"/>
                              <a:pt x="540" y="2470"/>
                              <a:pt x="660" y="2340"/>
                            </a:cubicBezTo>
                            <a:cubicBezTo>
                              <a:pt x="780" y="2210"/>
                              <a:pt x="1470" y="1976"/>
                              <a:pt x="1380" y="1872"/>
                            </a:cubicBezTo>
                            <a:cubicBezTo>
                              <a:pt x="1290" y="1768"/>
                              <a:pt x="240" y="2028"/>
                              <a:pt x="120" y="1716"/>
                            </a:cubicBezTo>
                            <a:cubicBezTo>
                              <a:pt x="0" y="1404"/>
                              <a:pt x="330" y="702"/>
                              <a:pt x="660" y="0"/>
                            </a:cubicBezTo>
                          </a:path>
                        </a:pathLst>
                      </a:custGeom>
                      <a:pattFill prst="zigZag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29766" name="组合 81983"/>
                      <p:cNvGrpSpPr/>
                      <p:nvPr>
                        <p:custDataLst>
                          <p:tags r:id="rId39"/>
                        </p:custDataLst>
                      </p:nvPr>
                    </p:nvGrpSpPr>
                    <p:grpSpPr>
                      <a:xfrm>
                        <a:off x="6325" y="2552"/>
                        <a:ext cx="712" cy="157"/>
                        <a:chOff x="7391" y="2748"/>
                        <a:chExt cx="712" cy="157"/>
                      </a:xfrm>
                    </p:grpSpPr>
                    <p:sp>
                      <p:nvSpPr>
                        <p:cNvPr id="29767" name="矩形 81984"/>
                        <p:cNvSpPr>
                          <a:spLocks noChangeAspect="1"/>
                        </p:cNvSpPr>
                        <p:nvPr>
                          <p:custDataLst>
                            <p:tags r:id="rId40"/>
                          </p:custDataLst>
                        </p:nvPr>
                      </p:nvSpPr>
                      <p:spPr>
                        <a:xfrm>
                          <a:off x="7538" y="2748"/>
                          <a:ext cx="418" cy="91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 cap="flat" cmpd="sng">
                          <a:solidFill>
                            <a:srgbClr val="000000"/>
                          </a:solidFill>
                          <a:prstDash val="solid"/>
                          <a:miter/>
                          <a:headEnd type="none" w="med" len="med"/>
                          <a:tailEnd type="none" w="med" len="med"/>
                        </a:ln>
                      </p:spPr>
                      <p:txBody>
                        <a:bodyPr anchor="t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>
                            <a:latin typeface="Arial" pitchFamily="34" charset="0"/>
                            <a:ea typeface="宋体" panose="02010600030101010101" pitchFamily="2" charset="-122"/>
                          </a:endParaRPr>
                        </a:p>
                      </p:txBody>
                    </p:sp>
                    <p:sp>
                      <p:nvSpPr>
                        <p:cNvPr id="29768" name="矩形 81985"/>
                        <p:cNvSpPr>
                          <a:spLocks noChangeAspect="1"/>
                        </p:cNvSpPr>
                        <p:nvPr>
                          <p:custDataLst>
                            <p:tags r:id="rId41"/>
                          </p:custDataLst>
                        </p:nvPr>
                      </p:nvSpPr>
                      <p:spPr>
                        <a:xfrm>
                          <a:off x="7391" y="2819"/>
                          <a:ext cx="712" cy="8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 cap="flat" cmpd="sng">
                          <a:solidFill>
                            <a:srgbClr val="000000"/>
                          </a:solidFill>
                          <a:prstDash val="solid"/>
                          <a:miter/>
                          <a:headEnd type="none" w="med" len="med"/>
                          <a:tailEnd type="none" w="med" len="med"/>
                        </a:ln>
                      </p:spPr>
                      <p:txBody>
                        <a:bodyPr anchor="t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>
                            <a:latin typeface="Arial" pitchFamily="34" charset="0"/>
                            <a:ea typeface="宋体" panose="02010600030101010101" pitchFamily="2" charset="-122"/>
                          </a:endParaRPr>
                        </a:p>
                      </p:txBody>
                    </p:sp>
                  </p:grpSp>
                </p:grpSp>
                <p:sp>
                  <p:nvSpPr>
                    <p:cNvPr id="29769" name="任意多边形 81986"/>
                    <p:cNvSpPr/>
                    <p:nvPr>
                      <p:custDataLst>
                        <p:tags r:id="rId42"/>
                      </p:custDataLst>
                    </p:nvPr>
                  </p:nvSpPr>
                  <p:spPr>
                    <a:xfrm flipV="1">
                      <a:off x="8779" y="4248"/>
                      <a:ext cx="1255" cy="96"/>
                    </a:xfrm>
                    <a:custGeom>
                      <a:cxnLst>
                        <a:cxn ang="0">
                          <a:pos x="19552" y="10800"/>
                        </a:cxn>
                        <a:cxn ang="90">
                          <a:pos x="10800" y="21600"/>
                        </a:cxn>
                        <a:cxn ang="180">
                          <a:pos x="2048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4096" y="21600"/>
                          </a:lnTo>
                          <a:lnTo>
                            <a:pt x="17504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0" name="矩形 81987"/>
                    <p:cNvSpPr/>
                    <p:nvPr>
                      <p:custDataLst>
                        <p:tags r:id="rId43"/>
                      </p:custDataLst>
                    </p:nvPr>
                  </p:nvSpPr>
                  <p:spPr>
                    <a:xfrm>
                      <a:off x="8939" y="4228"/>
                      <a:ext cx="944" cy="56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</p:grpSp>
              <p:grpSp>
                <p:nvGrpSpPr>
                  <p:cNvPr id="29771" name="组合 81988"/>
                  <p:cNvGrpSpPr/>
                  <p:nvPr>
                    <p:custDataLst>
                      <p:tags r:id="rId44"/>
                    </p:custDataLst>
                  </p:nvPr>
                </p:nvGrpSpPr>
                <p:grpSpPr>
                  <a:xfrm>
                    <a:off x="7189" y="2064"/>
                    <a:ext cx="335" cy="346"/>
                    <a:chOff x="7206" y="1732"/>
                    <a:chExt cx="635" cy="656"/>
                  </a:xfrm>
                </p:grpSpPr>
                <p:sp>
                  <p:nvSpPr>
                    <p:cNvPr id="29772" name="任意多边形 81989"/>
                    <p:cNvSpPr/>
                    <p:nvPr>
                      <p:custDataLst>
                        <p:tags r:id="rId45"/>
                      </p:custDataLst>
                    </p:nvPr>
                  </p:nvSpPr>
                  <p:spPr>
                    <a:xfrm rot="-900000" flipV="1">
                      <a:off x="7380" y="1752"/>
                      <a:ext cx="7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3" name="任意多边形 81990"/>
                    <p:cNvSpPr/>
                    <p:nvPr>
                      <p:custDataLst>
                        <p:tags r:id="rId46"/>
                      </p:custDataLst>
                    </p:nvPr>
                  </p:nvSpPr>
                  <p:spPr>
                    <a:xfrm>
                      <a:off x="7560" y="1752"/>
                      <a:ext cx="21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4" name="任意多边形 81991"/>
                    <p:cNvSpPr/>
                    <p:nvPr>
                      <p:custDataLst>
                        <p:tags r:id="rId47"/>
                      </p:custDataLst>
                    </p:nvPr>
                  </p:nvSpPr>
                  <p:spPr>
                    <a:xfrm rot="-1500000" flipH="1">
                      <a:off x="7320" y="1752"/>
                      <a:ext cx="1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5" name="任意多边形 81992"/>
                    <p:cNvSpPr/>
                    <p:nvPr>
                      <p:custDataLst>
                        <p:tags r:id="rId48"/>
                      </p:custDataLst>
                    </p:nvPr>
                  </p:nvSpPr>
                  <p:spPr>
                    <a:xfrm flipH="1">
                      <a:off x="7660" y="1752"/>
                      <a:ext cx="5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6" name="任意多边形 81993"/>
                    <p:cNvSpPr/>
                    <p:nvPr>
                      <p:custDataLst>
                        <p:tags r:id="rId49"/>
                      </p:custDataLst>
                    </p:nvPr>
                  </p:nvSpPr>
                  <p:spPr>
                    <a:xfrm rot="-1800000">
                      <a:off x="7206" y="1750"/>
                      <a:ext cx="41" cy="596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7" name="任意多边形 81994"/>
                    <p:cNvSpPr/>
                    <p:nvPr>
                      <p:custDataLst>
                        <p:tags r:id="rId50"/>
                      </p:custDataLst>
                    </p:nvPr>
                  </p:nvSpPr>
                  <p:spPr>
                    <a:xfrm rot="1500000" flipH="1">
                      <a:off x="7800" y="1792"/>
                      <a:ext cx="41" cy="596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8" name="任意多边形 81995"/>
                    <p:cNvSpPr/>
                    <p:nvPr>
                      <p:custDataLst>
                        <p:tags r:id="rId51"/>
                      </p:custDataLst>
                    </p:nvPr>
                  </p:nvSpPr>
                  <p:spPr>
                    <a:xfrm rot="-900000" flipV="1">
                      <a:off x="7455" y="1732"/>
                      <a:ext cx="45" cy="318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9" name="任意多边形 81996"/>
                    <p:cNvSpPr/>
                    <p:nvPr>
                      <p:custDataLst>
                        <p:tags r:id="rId52"/>
                      </p:custDataLst>
                    </p:nvPr>
                  </p:nvSpPr>
                  <p:spPr>
                    <a:xfrm rot="900000" flipV="1">
                      <a:off x="7780" y="1776"/>
                      <a:ext cx="45" cy="318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sp>
              <p:nvSpPr>
                <p:cNvPr id="29780" name="xjhhxtx20" descr="栎木"/>
                <p:cNvSpPr/>
                <p:nvPr>
                  <p:custDataLst>
                    <p:tags r:id="rId53"/>
                  </p:custDataLst>
                </p:nvPr>
              </p:nvSpPr>
              <p:spPr>
                <a:xfrm>
                  <a:off x="4770" y="3213"/>
                  <a:ext cx="642" cy="649"/>
                </a:xfrm>
                <a:prstGeom prst="rect">
                  <a:avLst/>
                </a:prstGeom>
                <a:blipFill rotWithShape="0">
                  <a:blip r:embed="rId54"/>
                  <a:stretch>
                    <a:fillRect/>
                  </a:stretch>
                </a:blip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29781" name="组合 82007"/>
              <p:cNvGrpSpPr/>
              <p:nvPr>
                <p:custDataLst>
                  <p:tags r:id="rId55"/>
                </p:custDataLst>
              </p:nvPr>
            </p:nvGrpSpPr>
            <p:grpSpPr>
              <a:xfrm>
                <a:off x="3484" y="1519"/>
                <a:ext cx="1089" cy="189"/>
                <a:chOff x="7561" y="2064"/>
                <a:chExt cx="1871" cy="316"/>
              </a:xfrm>
            </p:grpSpPr>
            <p:grpSp>
              <p:nvGrpSpPr>
                <p:cNvPr id="29782" name="组合 82008"/>
                <p:cNvGrpSpPr/>
                <p:nvPr>
                  <p:custDataLst>
                    <p:tags r:id="rId56"/>
                  </p:custDataLst>
                </p:nvPr>
              </p:nvGrpSpPr>
              <p:grpSpPr>
                <a:xfrm rot="5983046">
                  <a:off x="8251" y="1371"/>
                  <a:ext cx="272" cy="1655"/>
                  <a:chOff x="6260" y="308"/>
                  <a:chExt cx="272" cy="1655"/>
                </a:xfrm>
              </p:grpSpPr>
              <p:grpSp>
                <p:nvGrpSpPr>
                  <p:cNvPr id="29783" name="组合 82009"/>
                  <p:cNvGrpSpPr/>
                  <p:nvPr>
                    <p:custDataLst>
                      <p:tags r:id="rId57"/>
                    </p:custDataLst>
                  </p:nvPr>
                </p:nvGrpSpPr>
                <p:grpSpPr>
                  <a:xfrm>
                    <a:off x="6278" y="320"/>
                    <a:ext cx="238" cy="1643"/>
                    <a:chOff x="6278" y="320"/>
                    <a:chExt cx="238" cy="1643"/>
                  </a:xfrm>
                </p:grpSpPr>
                <p:sp>
                  <p:nvSpPr>
                    <p:cNvPr id="29784" name="流程图: 显示 82010"/>
                    <p:cNvSpPr/>
                    <p:nvPr>
                      <p:custDataLst>
                        <p:tags r:id="rId58"/>
                      </p:custDataLst>
                    </p:nvPr>
                  </p:nvSpPr>
                  <p:spPr>
                    <a:xfrm rot="5366926" flipV="1">
                      <a:off x="5864" y="1312"/>
                      <a:ext cx="1063" cy="236"/>
                    </a:xfrm>
                    <a:prstGeom prst="flowChartDisplay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85" name="任意多边形 82011"/>
                    <p:cNvSpPr/>
                    <p:nvPr>
                      <p:custDataLst>
                        <p:tags r:id="rId59"/>
                      </p:custDataLst>
                    </p:nvPr>
                  </p:nvSpPr>
                  <p:spPr>
                    <a:xfrm>
                      <a:off x="6278" y="320"/>
                      <a:ext cx="238" cy="775"/>
                    </a:xfrm>
                    <a:custGeom>
                      <a:rect l="l" t="t" r="r" b="b"/>
                      <a:pathLst>
                        <a:path w="238" h="775">
                          <a:moveTo>
                            <a:pt x="0" y="775"/>
                          </a:moveTo>
                          <a:lnTo>
                            <a:pt x="2" y="0"/>
                          </a:lnTo>
                          <a:lnTo>
                            <a:pt x="238" y="1"/>
                          </a:lnTo>
                          <a:lnTo>
                            <a:pt x="232" y="4"/>
                          </a:lnTo>
                          <a:lnTo>
                            <a:pt x="232" y="760"/>
                          </a:lnTo>
                        </a:path>
                      </a:pathLst>
                    </a:cu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29786" name="组合 82012"/>
                  <p:cNvGrpSpPr/>
                  <p:nvPr>
                    <p:custDataLst>
                      <p:tags r:id="rId60"/>
                    </p:custDataLst>
                  </p:nvPr>
                </p:nvGrpSpPr>
                <p:grpSpPr>
                  <a:xfrm>
                    <a:off x="6260" y="308"/>
                    <a:ext cx="272" cy="156"/>
                    <a:chOff x="7380" y="816"/>
                    <a:chExt cx="272" cy="156"/>
                  </a:xfrm>
                </p:grpSpPr>
                <p:sp>
                  <p:nvSpPr>
                    <p:cNvPr id="29787" name="矩形 82013"/>
                    <p:cNvSpPr/>
                    <p:nvPr>
                      <p:custDataLst>
                        <p:tags r:id="rId61"/>
                      </p:custDataLst>
                    </p:nvPr>
                  </p:nvSpPr>
                  <p:spPr>
                    <a:xfrm>
                      <a:off x="7410" y="902"/>
                      <a:ext cx="215" cy="70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202020"/>
                        </a:gs>
                        <a:gs pos="50000">
                          <a:srgbClr val="FFFFFF"/>
                        </a:gs>
                        <a:gs pos="100000">
                          <a:srgbClr val="202020"/>
                        </a:gs>
                      </a:gsLst>
                      <a:lin ang="0" scaled="1"/>
                    </a:gradFill>
                    <a:ln w="3175" cap="flat" cmpd="sng">
                      <a:solidFill>
                        <a:srgbClr val="333333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88" name="矩形 82014"/>
                    <p:cNvSpPr/>
                    <p:nvPr>
                      <p:custDataLst>
                        <p:tags r:id="rId62"/>
                      </p:custDataLst>
                    </p:nvPr>
                  </p:nvSpPr>
                  <p:spPr>
                    <a:xfrm>
                      <a:off x="7380" y="816"/>
                      <a:ext cx="272" cy="95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595959"/>
                        </a:gs>
                        <a:gs pos="50000">
                          <a:srgbClr val="FFFFFF"/>
                        </a:gs>
                        <a:gs pos="100000">
                          <a:srgbClr val="595959"/>
                        </a:gs>
                      </a:gsLst>
                      <a:lin ang="0" scaled="1"/>
                    </a:gradFill>
                    <a:ln w="3175" cap="flat" cmpd="sng">
                      <a:solidFill>
                        <a:srgbClr val="333333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</p:grpSp>
            </p:grpSp>
            <p:sp>
              <p:nvSpPr>
                <p:cNvPr id="29789" name="任意多边形 82015"/>
                <p:cNvSpPr/>
                <p:nvPr>
                  <p:custDataLst>
                    <p:tags r:id="rId63"/>
                  </p:custDataLst>
                </p:nvPr>
              </p:nvSpPr>
              <p:spPr>
                <a:xfrm>
                  <a:off x="7605" y="2085"/>
                  <a:ext cx="688" cy="218"/>
                </a:xfrm>
                <a:custGeom>
                  <a:rect l="l" t="t" r="r" b="b"/>
                  <a:pathLst>
                    <a:path w="688" h="218">
                      <a:moveTo>
                        <a:pt x="688" y="206"/>
                      </a:moveTo>
                      <a:cubicBezTo>
                        <a:pt x="650" y="189"/>
                        <a:pt x="523" y="117"/>
                        <a:pt x="480" y="99"/>
                      </a:cubicBezTo>
                      <a:cubicBezTo>
                        <a:pt x="437" y="81"/>
                        <a:pt x="449" y="97"/>
                        <a:pt x="427" y="98"/>
                      </a:cubicBezTo>
                      <a:cubicBezTo>
                        <a:pt x="300" y="70"/>
                        <a:pt x="281" y="36"/>
                        <a:pt x="345" y="104"/>
                      </a:cubicBezTo>
                      <a:cubicBezTo>
                        <a:pt x="286" y="121"/>
                        <a:pt x="209" y="102"/>
                        <a:pt x="319" y="140"/>
                      </a:cubicBezTo>
                      <a:cubicBezTo>
                        <a:pt x="293" y="144"/>
                        <a:pt x="180" y="130"/>
                        <a:pt x="281" y="123"/>
                      </a:cubicBezTo>
                      <a:cubicBezTo>
                        <a:pt x="416" y="138"/>
                        <a:pt x="530" y="121"/>
                        <a:pt x="657" y="178"/>
                      </a:cubicBezTo>
                      <a:cubicBezTo>
                        <a:pt x="487" y="135"/>
                        <a:pt x="534" y="141"/>
                        <a:pt x="322" y="120"/>
                      </a:cubicBezTo>
                      <a:cubicBezTo>
                        <a:pt x="294" y="117"/>
                        <a:pt x="235" y="124"/>
                        <a:pt x="204" y="126"/>
                      </a:cubicBezTo>
                      <a:cubicBezTo>
                        <a:pt x="176" y="127"/>
                        <a:pt x="117" y="111"/>
                        <a:pt x="117" y="111"/>
                      </a:cubicBezTo>
                      <a:cubicBezTo>
                        <a:pt x="32" y="88"/>
                        <a:pt x="36" y="78"/>
                        <a:pt x="0" y="18"/>
                      </a:cubicBezTo>
                      <a:cubicBezTo>
                        <a:pt x="93" y="45"/>
                        <a:pt x="100" y="51"/>
                        <a:pt x="158" y="72"/>
                      </a:cubicBezTo>
                      <a:cubicBezTo>
                        <a:pt x="196" y="85"/>
                        <a:pt x="273" y="112"/>
                        <a:pt x="273" y="112"/>
                      </a:cubicBezTo>
                      <a:cubicBezTo>
                        <a:pt x="217" y="108"/>
                        <a:pt x="38" y="91"/>
                        <a:pt x="81" y="60"/>
                      </a:cubicBezTo>
                      <a:cubicBezTo>
                        <a:pt x="133" y="66"/>
                        <a:pt x="65" y="61"/>
                        <a:pt x="118" y="65"/>
                      </a:cubicBezTo>
                      <a:cubicBezTo>
                        <a:pt x="135" y="66"/>
                        <a:pt x="158" y="76"/>
                        <a:pt x="169" y="64"/>
                      </a:cubicBezTo>
                      <a:cubicBezTo>
                        <a:pt x="178" y="55"/>
                        <a:pt x="210" y="50"/>
                        <a:pt x="201" y="42"/>
                      </a:cubicBezTo>
                      <a:cubicBezTo>
                        <a:pt x="219" y="41"/>
                        <a:pt x="324" y="29"/>
                        <a:pt x="337" y="31"/>
                      </a:cubicBezTo>
                      <a:cubicBezTo>
                        <a:pt x="362" y="36"/>
                        <a:pt x="379" y="61"/>
                        <a:pt x="401" y="73"/>
                      </a:cubicBezTo>
                      <a:cubicBezTo>
                        <a:pt x="342" y="60"/>
                        <a:pt x="282" y="50"/>
                        <a:pt x="225" y="33"/>
                      </a:cubicBezTo>
                      <a:cubicBezTo>
                        <a:pt x="212" y="28"/>
                        <a:pt x="253" y="27"/>
                        <a:pt x="266" y="29"/>
                      </a:cubicBezTo>
                      <a:cubicBezTo>
                        <a:pt x="280" y="32"/>
                        <a:pt x="272" y="77"/>
                        <a:pt x="285" y="81"/>
                      </a:cubicBezTo>
                      <a:cubicBezTo>
                        <a:pt x="423" y="131"/>
                        <a:pt x="344" y="23"/>
                        <a:pt x="435" y="78"/>
                      </a:cubicBezTo>
                      <a:cubicBezTo>
                        <a:pt x="453" y="89"/>
                        <a:pt x="463" y="124"/>
                        <a:pt x="463" y="124"/>
                      </a:cubicBezTo>
                      <a:cubicBezTo>
                        <a:pt x="458" y="122"/>
                        <a:pt x="385" y="104"/>
                        <a:pt x="368" y="87"/>
                      </a:cubicBezTo>
                      <a:cubicBezTo>
                        <a:pt x="367" y="87"/>
                        <a:pt x="322" y="32"/>
                        <a:pt x="317" y="28"/>
                      </a:cubicBezTo>
                      <a:cubicBezTo>
                        <a:pt x="395" y="22"/>
                        <a:pt x="460" y="65"/>
                        <a:pt x="529" y="95"/>
                      </a:cubicBezTo>
                      <a:cubicBezTo>
                        <a:pt x="558" y="108"/>
                        <a:pt x="585" y="125"/>
                        <a:pt x="613" y="140"/>
                      </a:cubicBezTo>
                      <a:cubicBezTo>
                        <a:pt x="622" y="144"/>
                        <a:pt x="641" y="154"/>
                        <a:pt x="641" y="154"/>
                      </a:cubicBezTo>
                      <a:cubicBezTo>
                        <a:pt x="476" y="218"/>
                        <a:pt x="332" y="122"/>
                        <a:pt x="192" y="47"/>
                      </a:cubicBezTo>
                      <a:cubicBezTo>
                        <a:pt x="108" y="45"/>
                        <a:pt x="89" y="50"/>
                        <a:pt x="3" y="25"/>
                      </a:cubicBezTo>
                      <a:cubicBezTo>
                        <a:pt x="87" y="0"/>
                        <a:pt x="130" y="13"/>
                        <a:pt x="227" y="23"/>
                      </a:cubicBezTo>
                      <a:cubicBezTo>
                        <a:pt x="445" y="66"/>
                        <a:pt x="535" y="39"/>
                        <a:pt x="660" y="158"/>
                      </a:cubicBezTo>
                      <a:cubicBezTo>
                        <a:pt x="605" y="175"/>
                        <a:pt x="587" y="176"/>
                        <a:pt x="527" y="165"/>
                      </a:cubicBezTo>
                    </a:path>
                  </a:pathLst>
                </a:custGeom>
                <a:solidFill>
                  <a:srgbClr val="000000"/>
                </a:solidFill>
                <a:ln w="2540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790" name="矩形 82016"/>
                <p:cNvSpPr/>
                <p:nvPr>
                  <p:custDataLst>
                    <p:tags r:id="rId64"/>
                  </p:custDataLst>
                </p:nvPr>
              </p:nvSpPr>
              <p:spPr>
                <a:xfrm rot="660000">
                  <a:off x="8943" y="2278"/>
                  <a:ext cx="113" cy="34"/>
                </a:xfrm>
                <a:prstGeom prst="rect">
                  <a:avLst/>
                </a:pr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91" name="矩形 82017"/>
                <p:cNvSpPr/>
                <p:nvPr>
                  <p:custDataLst>
                    <p:tags r:id="rId65"/>
                  </p:custDataLst>
                </p:nvPr>
              </p:nvSpPr>
              <p:spPr>
                <a:xfrm rot="660000">
                  <a:off x="9205" y="2346"/>
                  <a:ext cx="227" cy="34"/>
                </a:xfrm>
                <a:prstGeom prst="rect">
                  <a:avLst/>
                </a:pr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</p:grpSp>
      <p:sp>
        <p:nvSpPr>
          <p:cNvPr id="14349" name="文本框 7"/>
          <p:cNvSpPr txBox="1"/>
          <p:nvPr>
            <p:custDataLst>
              <p:tags r:id="rId66"/>
            </p:custDataLst>
          </p:nvPr>
        </p:nvSpPr>
        <p:spPr>
          <a:xfrm>
            <a:off x="7477125" y="2728595"/>
            <a:ext cx="27000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便于气体导出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4350" name="文本框 8"/>
          <p:cNvSpPr txBox="1"/>
          <p:nvPr>
            <p:custDataLst>
              <p:tags r:id="rId67"/>
            </p:custDataLst>
          </p:nvPr>
        </p:nvSpPr>
        <p:spPr>
          <a:xfrm>
            <a:off x="7187565" y="4933315"/>
            <a:ext cx="482917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防止冷凝水倒流使试管炸裂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1469" name="Text Box 29"/>
          <p:cNvSpPr txBox="1"/>
          <p:nvPr>
            <p:custDataLst>
              <p:tags r:id="rId68"/>
            </p:custDataLst>
          </p:nvPr>
        </p:nvSpPr>
        <p:spPr>
          <a:xfrm>
            <a:off x="7477125" y="3169285"/>
            <a:ext cx="46005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防止试管内气体难以排出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61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5" grpId="0"/>
      <p:bldP spid="10" grpId="0"/>
      <p:bldP spid="40" grpId="0"/>
      <p:bldP spid="12" grpId="0"/>
      <p:bldP spid="44" grpId="0"/>
      <p:bldP spid="14" grpId="0"/>
      <p:bldP spid="47" grpId="0"/>
      <p:bldP spid="14349" grpId="0"/>
      <p:bldP spid="14350" grpId="0"/>
      <p:bldP spid="6146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3314" name="Group 3"/>
          <p:cNvGrpSpPr/>
          <p:nvPr>
            <p:custDataLst>
              <p:tags r:id="rId3"/>
            </p:custDataLst>
          </p:nvPr>
        </p:nvGrpSpPr>
        <p:grpSpPr>
          <a:xfrm>
            <a:off x="2203450" y="2765108"/>
            <a:ext cx="1200150" cy="1871662"/>
            <a:chExt cx="2275" cy="4018"/>
          </a:xfrm>
        </p:grpSpPr>
        <p:sp>
          <p:nvSpPr>
            <p:cNvPr id="65538" name="Arc 4"/>
            <p:cNvSpPr/>
            <p:nvPr>
              <p:custDataLst>
                <p:tags r:id="rId4"/>
              </p:custDataLst>
            </p:nvPr>
          </p:nvSpPr>
          <p:spPr>
            <a:xfrm>
              <a:off x="1815" y="0"/>
              <a:ext cx="460" cy="794"/>
            </a:xfrm>
            <a:custGeom>
              <a:cxnLst>
                <a:cxn ang="0">
                  <a:pos x="0" y="0"/>
                </a:cxn>
                <a:cxn ang="0">
                  <a:pos x="460" y="321"/>
                </a:cxn>
                <a:cxn ang="0">
                  <a:pos x="0" y="0"/>
                </a:cxn>
                <a:cxn ang="0">
                  <a:pos x="460" y="321"/>
                </a:cxn>
                <a:cxn ang="0">
                  <a:pos x="0" y="794"/>
                </a:cxn>
                <a:cxn ang="0">
                  <a:pos x="0" y="0"/>
                </a:cxn>
              </a:cxnLst>
              <a:rect l="l" t="t" r="r" b="b"/>
              <a:pathLst>
                <a:path w="17354" h="21600" fill="none">
                  <a:moveTo>
                    <a:pt x="-1" y="0"/>
                  </a:moveTo>
                  <a:cubicBezTo>
                    <a:pt x="6842" y="0"/>
                    <a:pt x="13279" y="3241"/>
                    <a:pt x="17353" y="8739"/>
                  </a:cubicBezTo>
                </a:path>
                <a:path w="17354" h="21600" stroke="0">
                  <a:moveTo>
                    <a:pt x="-1" y="0"/>
                  </a:moveTo>
                  <a:cubicBezTo>
                    <a:pt x="6842" y="0"/>
                    <a:pt x="13279" y="3241"/>
                    <a:pt x="17353" y="8739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3175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539" name="Line 5"/>
            <p:cNvSpPr/>
            <p:nvPr>
              <p:custDataLst>
                <p:tags r:id="rId5"/>
              </p:custDataLst>
            </p:nvPr>
          </p:nvSpPr>
          <p:spPr>
            <a:xfrm>
              <a:off x="0" y="8"/>
              <a:ext cx="1814" cy="1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40" name="Line 6"/>
            <p:cNvSpPr/>
            <p:nvPr>
              <p:custDataLst>
                <p:tags r:id="rId6"/>
              </p:custDataLst>
            </p:nvPr>
          </p:nvSpPr>
          <p:spPr>
            <a:xfrm>
              <a:off x="2267" y="276"/>
              <a:ext cx="1" cy="3743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541" name="Group 7"/>
          <p:cNvGrpSpPr/>
          <p:nvPr>
            <p:custDataLst>
              <p:tags r:id="rId7"/>
            </p:custDataLst>
          </p:nvPr>
        </p:nvGrpSpPr>
        <p:grpSpPr>
          <a:xfrm>
            <a:off x="2279650" y="2731770"/>
            <a:ext cx="1722438" cy="1893888"/>
            <a:chExt cx="516" cy="758"/>
          </a:xfrm>
        </p:grpSpPr>
        <p:sp>
          <p:nvSpPr>
            <p:cNvPr id="65542" name="Rectangle 8"/>
            <p:cNvSpPr/>
            <p:nvPr>
              <p:custDataLst>
                <p:tags r:id="rId8"/>
              </p:custDataLst>
            </p:nvPr>
          </p:nvSpPr>
          <p:spPr>
            <a:xfrm>
              <a:off x="0" y="182"/>
              <a:ext cx="150" cy="11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43" name="Rectangle 9"/>
            <p:cNvSpPr/>
            <p:nvPr>
              <p:custDataLst>
                <p:tags r:id="rId9"/>
              </p:custDataLst>
            </p:nvPr>
          </p:nvSpPr>
          <p:spPr>
            <a:xfrm>
              <a:off x="103" y="306"/>
              <a:ext cx="28" cy="122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</a:rPr>
                <a:t> </a:t>
              </a:r>
              <a:endPara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  <a:p>
              <a:endPara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44" name="AutoShape 10"/>
            <p:cNvSpPr/>
            <p:nvPr>
              <p:custDataLst>
                <p:tags r:id="rId10"/>
              </p:custDataLst>
            </p:nvPr>
          </p:nvSpPr>
          <p:spPr>
            <a:xfrm>
              <a:off x="158" y="266"/>
              <a:ext cx="358" cy="492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45" name="Rectangle 11"/>
            <p:cNvSpPr/>
            <p:nvPr>
              <p:custDataLst>
                <p:tags r:id="rId11"/>
              </p:custDataLst>
            </p:nvPr>
          </p:nvSpPr>
          <p:spPr>
            <a:xfrm>
              <a:off x="239" y="132"/>
              <a:ext cx="202" cy="136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46" name="Text Box 12"/>
            <p:cNvSpPr txBox="1"/>
            <p:nvPr>
              <p:custDataLst>
                <p:tags r:id="rId12"/>
              </p:custDataLst>
            </p:nvPr>
          </p:nvSpPr>
          <p:spPr>
            <a:xfrm>
              <a:off x="246" y="230"/>
              <a:ext cx="190" cy="75"/>
            </a:xfrm>
            <a:prstGeom prst="rect">
              <a:avLst/>
            </a:prstGeom>
            <a:solidFill>
              <a:srgbClr val="99CCFF">
                <a:alpha val="65881"/>
              </a:srgb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  <a:p>
              <a:endPara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47" name="Line 13"/>
            <p:cNvSpPr/>
            <p:nvPr>
              <p:custDataLst>
                <p:tags r:id="rId13"/>
              </p:custDataLst>
            </p:nvPr>
          </p:nvSpPr>
          <p:spPr>
            <a:xfrm flipV="1">
              <a:off x="28" y="0"/>
              <a:ext cx="272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48" name="Line 14"/>
            <p:cNvSpPr/>
            <p:nvPr>
              <p:custDataLst>
                <p:tags r:id="rId14"/>
              </p:custDataLst>
            </p:nvPr>
          </p:nvSpPr>
          <p:spPr>
            <a:xfrm>
              <a:off x="28" y="31"/>
              <a:ext cx="245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49" name="Line 15"/>
            <p:cNvSpPr/>
            <p:nvPr>
              <p:custDataLst>
                <p:tags r:id="rId15"/>
              </p:custDataLst>
            </p:nvPr>
          </p:nvSpPr>
          <p:spPr>
            <a:xfrm>
              <a:off x="318" y="69"/>
              <a:ext cx="1" cy="65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50" name="Line 16"/>
            <p:cNvSpPr/>
            <p:nvPr>
              <p:custDataLst>
                <p:tags r:id="rId16"/>
              </p:custDataLst>
            </p:nvPr>
          </p:nvSpPr>
          <p:spPr>
            <a:xfrm>
              <a:off x="349" y="60"/>
              <a:ext cx="1" cy="6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51" name="Line 17"/>
            <p:cNvSpPr/>
            <p:nvPr>
              <p:custDataLst>
                <p:tags r:id="rId17"/>
              </p:custDataLst>
            </p:nvPr>
          </p:nvSpPr>
          <p:spPr>
            <a:xfrm>
              <a:off x="28" y="3"/>
              <a:ext cx="1" cy="2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52" name="Line 18"/>
            <p:cNvSpPr/>
            <p:nvPr>
              <p:custDataLst>
                <p:tags r:id="rId18"/>
              </p:custDataLst>
            </p:nvPr>
          </p:nvSpPr>
          <p:spPr>
            <a:xfrm>
              <a:off x="321" y="726"/>
              <a:ext cx="28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53" name="AutoShape 19"/>
            <p:cNvSpPr/>
            <p:nvPr>
              <p:custDataLst>
                <p:tags r:id="rId19"/>
              </p:custDataLst>
            </p:nvPr>
          </p:nvSpPr>
          <p:spPr>
            <a:xfrm>
              <a:off x="230" y="114"/>
              <a:ext cx="222" cy="26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554" name="Arc 20"/>
            <p:cNvSpPr/>
            <p:nvPr>
              <p:custDataLst>
                <p:tags r:id="rId20"/>
              </p:custDataLst>
            </p:nvPr>
          </p:nvSpPr>
          <p:spPr>
            <a:xfrm>
              <a:off x="294" y="0"/>
              <a:ext cx="56" cy="66"/>
            </a:xfrm>
            <a:custGeom>
              <a:cxnLst>
                <a:cxn ang="0">
                  <a:pos x="0" y="0"/>
                </a:cxn>
                <a:cxn ang="0">
                  <a:pos x="56" y="66"/>
                </a:cxn>
                <a:cxn ang="0">
                  <a:pos x="0" y="0"/>
                </a:cxn>
                <a:cxn ang="0">
                  <a:pos x="56" y="66"/>
                </a:cxn>
                <a:cxn ang="0">
                  <a:pos x="0" y="66"/>
                </a:cxn>
                <a:cxn ang="0">
                  <a:pos x="0" y="0"/>
                </a:cxn>
              </a:cxnLst>
              <a:rect l="l" t="t" r="r" b="b"/>
              <a:pathLst>
                <a:path w="21600" h="21600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555" name="Arc 21"/>
            <p:cNvSpPr/>
            <p:nvPr>
              <p:custDataLst>
                <p:tags r:id="rId21"/>
              </p:custDataLst>
            </p:nvPr>
          </p:nvSpPr>
          <p:spPr>
            <a:xfrm>
              <a:off x="269" y="34"/>
              <a:ext cx="54" cy="52"/>
            </a:xfrm>
            <a:custGeom>
              <a:cxnLst>
                <a:cxn ang="0">
                  <a:pos x="0" y="0"/>
                </a:cxn>
                <a:cxn ang="0">
                  <a:pos x="54" y="52"/>
                </a:cxn>
                <a:cxn ang="0">
                  <a:pos x="0" y="0"/>
                </a:cxn>
                <a:cxn ang="0">
                  <a:pos x="54" y="52"/>
                </a:cxn>
                <a:cxn ang="0">
                  <a:pos x="0" y="52"/>
                </a:cxn>
                <a:cxn ang="0">
                  <a:pos x="0" y="0"/>
                </a:cxn>
              </a:cxnLst>
              <a:rect l="l" t="t" r="r" b="b"/>
              <a:pathLst>
                <a:path w="21600" h="21600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3333" name="Text Box 22"/>
          <p:cNvSpPr txBox="1"/>
          <p:nvPr>
            <p:custDataLst>
              <p:tags r:id="rId22"/>
            </p:custDataLst>
          </p:nvPr>
        </p:nvSpPr>
        <p:spPr>
          <a:xfrm>
            <a:off x="3656013" y="2444433"/>
            <a:ext cx="958850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33399"/>
                </a:solidFill>
                <a:latin typeface="Arial" pitchFamily="34" charset="0"/>
                <a:ea typeface="楷体_GB2312" pitchFamily="49" charset="-122"/>
              </a:rPr>
              <a:t>空气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34" name="Line 23"/>
          <p:cNvSpPr/>
          <p:nvPr>
            <p:custDataLst>
              <p:tags r:id="rId23"/>
            </p:custDataLst>
          </p:nvPr>
        </p:nvSpPr>
        <p:spPr>
          <a:xfrm flipV="1">
            <a:off x="3602038" y="2498408"/>
            <a:ext cx="1587" cy="1962150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solid"/>
            <a:round/>
            <a:headEnd type="none" w="med" len="med"/>
            <a:tailEnd type="stealth" w="lg" len="lg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35" name="Text Box 24"/>
          <p:cNvSpPr txBox="1"/>
          <p:nvPr>
            <p:custDataLst>
              <p:tags r:id="rId24"/>
            </p:custDataLst>
          </p:nvPr>
        </p:nvSpPr>
        <p:spPr>
          <a:xfrm>
            <a:off x="2133600" y="2104708"/>
            <a:ext cx="960438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气体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65559" name="Rectangle 27"/>
          <p:cNvSpPr/>
          <p:nvPr>
            <p:custDataLst>
              <p:tags r:id="rId25"/>
            </p:custDataLst>
          </p:nvPr>
        </p:nvSpPr>
        <p:spPr>
          <a:xfrm rot="-10800000" flipH="1">
            <a:off x="5203825" y="3206433"/>
            <a:ext cx="90488" cy="30797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5560" name="AutoShape 28"/>
          <p:cNvSpPr/>
          <p:nvPr>
            <p:custDataLst>
              <p:tags r:id="rId26"/>
            </p:custDataLst>
          </p:nvPr>
        </p:nvSpPr>
        <p:spPr>
          <a:xfrm rot="-10800000" flipH="1">
            <a:off x="5383213" y="2372995"/>
            <a:ext cx="1155700" cy="1241425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5561" name="Rectangle 29"/>
          <p:cNvSpPr/>
          <p:nvPr>
            <p:custDataLst>
              <p:tags r:id="rId27"/>
            </p:custDataLst>
          </p:nvPr>
        </p:nvSpPr>
        <p:spPr>
          <a:xfrm rot="-10800000" flipH="1">
            <a:off x="5641975" y="3609658"/>
            <a:ext cx="652463" cy="3429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5562" name="Text Box 30"/>
          <p:cNvSpPr txBox="1"/>
          <p:nvPr>
            <p:custDataLst>
              <p:tags r:id="rId28"/>
            </p:custDataLst>
          </p:nvPr>
        </p:nvSpPr>
        <p:spPr>
          <a:xfrm rot="-10800000" flipH="1">
            <a:off x="5667375" y="3514408"/>
            <a:ext cx="612775" cy="188912"/>
          </a:xfrm>
          <a:prstGeom prst="rect">
            <a:avLst/>
          </a:prstGeom>
          <a:solidFill>
            <a:srgbClr val="99CCFF">
              <a:alpha val="54117"/>
            </a:srgbClr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5563" name="Line 31"/>
          <p:cNvSpPr/>
          <p:nvPr>
            <p:custDataLst>
              <p:tags r:id="rId29"/>
            </p:custDataLst>
          </p:nvPr>
        </p:nvSpPr>
        <p:spPr>
          <a:xfrm rot="10800000" flipH="1" flipV="1">
            <a:off x="4960938" y="4282758"/>
            <a:ext cx="877887" cy="31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4" name="Line 32"/>
          <p:cNvSpPr/>
          <p:nvPr>
            <p:custDataLst>
              <p:tags r:id="rId30"/>
            </p:custDataLst>
          </p:nvPr>
        </p:nvSpPr>
        <p:spPr>
          <a:xfrm rot="-10800000" flipH="1">
            <a:off x="4960938" y="4204970"/>
            <a:ext cx="792162" cy="31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5" name="Line 33"/>
          <p:cNvSpPr/>
          <p:nvPr>
            <p:custDataLst>
              <p:tags r:id="rId31"/>
            </p:custDataLst>
          </p:nvPr>
        </p:nvSpPr>
        <p:spPr>
          <a:xfrm rot="-10800000" flipH="1">
            <a:off x="5899150" y="2453958"/>
            <a:ext cx="3175" cy="1657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6" name="Line 34"/>
          <p:cNvSpPr/>
          <p:nvPr>
            <p:custDataLst>
              <p:tags r:id="rId32"/>
            </p:custDataLst>
          </p:nvPr>
        </p:nvSpPr>
        <p:spPr>
          <a:xfrm rot="-10800000" flipH="1">
            <a:off x="5999163" y="2452370"/>
            <a:ext cx="3175" cy="1681163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7" name="Line 35"/>
          <p:cNvSpPr/>
          <p:nvPr>
            <p:custDataLst>
              <p:tags r:id="rId33"/>
            </p:custDataLst>
          </p:nvPr>
        </p:nvSpPr>
        <p:spPr>
          <a:xfrm rot="-10800000" flipH="1">
            <a:off x="4962525" y="4208145"/>
            <a:ext cx="3175" cy="698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8" name="Line 36"/>
          <p:cNvSpPr/>
          <p:nvPr>
            <p:custDataLst>
              <p:tags r:id="rId34"/>
            </p:custDataLst>
          </p:nvPr>
        </p:nvSpPr>
        <p:spPr>
          <a:xfrm rot="-10800000" flipH="1">
            <a:off x="5907088" y="2450783"/>
            <a:ext cx="90487" cy="31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569" name="AutoShape 37"/>
          <p:cNvSpPr/>
          <p:nvPr>
            <p:custDataLst>
              <p:tags r:id="rId35"/>
            </p:custDataLst>
          </p:nvPr>
        </p:nvSpPr>
        <p:spPr>
          <a:xfrm rot="-10800000" flipH="1">
            <a:off x="5614988" y="3931920"/>
            <a:ext cx="717550" cy="66675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5570" name="Arc 38"/>
          <p:cNvSpPr/>
          <p:nvPr>
            <p:custDataLst>
              <p:tags r:id="rId36"/>
            </p:custDataLst>
          </p:nvPr>
        </p:nvSpPr>
        <p:spPr>
          <a:xfrm rot="-10800000" flipH="1">
            <a:off x="5821363" y="4117658"/>
            <a:ext cx="180975" cy="166687"/>
          </a:xfrm>
          <a:custGeom>
            <a:cxnLst>
              <a:cxn ang="0">
                <a:pos x="-8" y="0"/>
              </a:cxn>
              <a:cxn ang="0">
                <a:pos x="180975" y="166687"/>
              </a:cxn>
              <a:cxn ang="0">
                <a:pos x="-8" y="0"/>
              </a:cxn>
              <a:cxn ang="0">
                <a:pos x="180975" y="166687"/>
              </a:cxn>
              <a:cxn ang="0">
                <a:pos x="0" y="166687"/>
              </a:cxn>
              <a:cxn ang="0">
                <a:pos x="-8" y="0"/>
              </a:cxn>
            </a:cxnLst>
            <a:rect l="l" t="t" r="r" b="b"/>
            <a:pathLst>
              <a:path w="21600" h="21600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571" name="Arc 39"/>
          <p:cNvSpPr/>
          <p:nvPr>
            <p:custDataLst>
              <p:tags r:id="rId37"/>
            </p:custDataLst>
          </p:nvPr>
        </p:nvSpPr>
        <p:spPr>
          <a:xfrm rot="-10800000" flipH="1">
            <a:off x="5740400" y="4066858"/>
            <a:ext cx="174625" cy="131762"/>
          </a:xfrm>
          <a:custGeom>
            <a:cxnLst>
              <a:cxn ang="0">
                <a:pos x="-8" y="0"/>
              </a:cxn>
              <a:cxn ang="0">
                <a:pos x="174625" y="131762"/>
              </a:cxn>
              <a:cxn ang="0">
                <a:pos x="-8" y="0"/>
              </a:cxn>
              <a:cxn ang="0">
                <a:pos x="174625" y="131762"/>
              </a:cxn>
              <a:cxn ang="0">
                <a:pos x="0" y="131762"/>
              </a:cxn>
              <a:cxn ang="0">
                <a:pos x="-8" y="0"/>
              </a:cxn>
            </a:cxnLst>
            <a:rect l="l" t="t" r="r" b="b"/>
            <a:pathLst>
              <a:path w="21600" h="21600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49" name="Text Box 55"/>
          <p:cNvSpPr txBox="1"/>
          <p:nvPr>
            <p:custDataLst>
              <p:tags r:id="rId38"/>
            </p:custDataLst>
          </p:nvPr>
        </p:nvSpPr>
        <p:spPr>
          <a:xfrm>
            <a:off x="6167438" y="3957320"/>
            <a:ext cx="1008062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33399"/>
                </a:solidFill>
                <a:latin typeface="Arial" pitchFamily="34" charset="0"/>
                <a:ea typeface="楷体_GB2312" pitchFamily="49" charset="-122"/>
              </a:rPr>
              <a:t>空气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50" name="Line 56"/>
          <p:cNvSpPr/>
          <p:nvPr>
            <p:custDataLst>
              <p:tags r:id="rId39"/>
            </p:custDataLst>
          </p:nvPr>
        </p:nvSpPr>
        <p:spPr>
          <a:xfrm rot="-10800000" flipH="1" flipV="1">
            <a:off x="6186488" y="2487295"/>
            <a:ext cx="0" cy="2063750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solid"/>
            <a:round/>
            <a:headEnd type="none" w="med" len="med"/>
            <a:tailEnd type="stealth" w="lg" len="lg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351" name="Group 72"/>
          <p:cNvGrpSpPr/>
          <p:nvPr>
            <p:custDataLst>
              <p:tags r:id="rId40"/>
            </p:custDataLst>
          </p:nvPr>
        </p:nvGrpSpPr>
        <p:grpSpPr>
          <a:xfrm rot="-10800000" flipH="1">
            <a:off x="4791075" y="2376170"/>
            <a:ext cx="1165225" cy="1873250"/>
            <a:chExt cx="2275" cy="4018"/>
          </a:xfrm>
        </p:grpSpPr>
        <p:sp>
          <p:nvSpPr>
            <p:cNvPr id="65575" name="Arc 73"/>
            <p:cNvSpPr/>
            <p:nvPr>
              <p:custDataLst>
                <p:tags r:id="rId41"/>
              </p:custDataLst>
            </p:nvPr>
          </p:nvSpPr>
          <p:spPr>
            <a:xfrm>
              <a:off x="1815" y="0"/>
              <a:ext cx="460" cy="794"/>
            </a:xfrm>
            <a:custGeom>
              <a:cxnLst>
                <a:cxn ang="0">
                  <a:pos x="0" y="0"/>
                </a:cxn>
                <a:cxn ang="0">
                  <a:pos x="460" y="321"/>
                </a:cxn>
                <a:cxn ang="0">
                  <a:pos x="0" y="0"/>
                </a:cxn>
                <a:cxn ang="0">
                  <a:pos x="460" y="321"/>
                </a:cxn>
                <a:cxn ang="0">
                  <a:pos x="0" y="794"/>
                </a:cxn>
                <a:cxn ang="0">
                  <a:pos x="0" y="0"/>
                </a:cxn>
              </a:cxnLst>
              <a:rect l="l" t="t" r="r" b="b"/>
              <a:pathLst>
                <a:path w="17354" h="21600" fill="none">
                  <a:moveTo>
                    <a:pt x="-1" y="0"/>
                  </a:moveTo>
                  <a:cubicBezTo>
                    <a:pt x="6842" y="0"/>
                    <a:pt x="13279" y="3241"/>
                    <a:pt x="17353" y="8739"/>
                  </a:cubicBezTo>
                </a:path>
                <a:path w="17354" h="21600" stroke="0">
                  <a:moveTo>
                    <a:pt x="-1" y="0"/>
                  </a:moveTo>
                  <a:cubicBezTo>
                    <a:pt x="6842" y="0"/>
                    <a:pt x="13279" y="3241"/>
                    <a:pt x="17353" y="8739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3175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576" name="Line 74"/>
            <p:cNvSpPr/>
            <p:nvPr>
              <p:custDataLst>
                <p:tags r:id="rId42"/>
              </p:custDataLst>
            </p:nvPr>
          </p:nvSpPr>
          <p:spPr>
            <a:xfrm>
              <a:off x="0" y="8"/>
              <a:ext cx="1814" cy="1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577" name="Line 75"/>
            <p:cNvSpPr/>
            <p:nvPr>
              <p:custDataLst>
                <p:tags r:id="rId43"/>
              </p:custDataLst>
            </p:nvPr>
          </p:nvSpPr>
          <p:spPr>
            <a:xfrm>
              <a:off x="2267" y="276"/>
              <a:ext cx="1" cy="3743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355" name="Text Box 76"/>
          <p:cNvSpPr txBox="1"/>
          <p:nvPr>
            <p:custDataLst>
              <p:tags r:id="rId44"/>
            </p:custDataLst>
          </p:nvPr>
        </p:nvSpPr>
        <p:spPr>
          <a:xfrm>
            <a:off x="4813300" y="4301808"/>
            <a:ext cx="1017588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气体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grpSp>
        <p:nvGrpSpPr>
          <p:cNvPr id="65579" name="Group 79"/>
          <p:cNvGrpSpPr/>
          <p:nvPr>
            <p:custDataLst>
              <p:tags r:id="rId45"/>
            </p:custDataLst>
          </p:nvPr>
        </p:nvGrpSpPr>
        <p:grpSpPr>
          <a:xfrm>
            <a:off x="7761288" y="2863533"/>
            <a:ext cx="2225675" cy="1562100"/>
            <a:chExt cx="941" cy="857"/>
          </a:xfrm>
        </p:grpSpPr>
        <p:grpSp>
          <p:nvGrpSpPr>
            <p:cNvPr id="65580" name="Group 80"/>
            <p:cNvGrpSpPr/>
            <p:nvPr>
              <p:custDataLst>
                <p:tags r:id="rId46"/>
              </p:custDataLst>
            </p:nvPr>
          </p:nvGrpSpPr>
          <p:grpSpPr>
            <a:xfrm>
              <a:off x="0" y="0"/>
              <a:ext cx="941" cy="857"/>
              <a:chExt cx="1617" cy="1225"/>
            </a:xfrm>
          </p:grpSpPr>
          <p:grpSp>
            <p:nvGrpSpPr>
              <p:cNvPr id="65581" name="Group 81"/>
              <p:cNvGrpSpPr/>
              <p:nvPr>
                <p:custDataLst>
                  <p:tags r:id="rId47"/>
                </p:custDataLst>
              </p:nvPr>
            </p:nvGrpSpPr>
            <p:grpSpPr>
              <a:xfrm>
                <a:off x="0" y="382"/>
                <a:ext cx="1617" cy="843"/>
                <a:chExt cx="1985" cy="1035"/>
              </a:xfrm>
            </p:grpSpPr>
            <p:grpSp>
              <p:nvGrpSpPr>
                <p:cNvPr id="65582" name="Group 82"/>
                <p:cNvGrpSpPr/>
                <p:nvPr>
                  <p:custDataLst>
                    <p:tags r:id="rId48"/>
                  </p:custDataLst>
                </p:nvPr>
              </p:nvGrpSpPr>
              <p:grpSpPr>
                <a:xfrm>
                  <a:off x="0" y="0"/>
                  <a:ext cx="1985" cy="1035"/>
                  <a:chExt cx="1985" cy="1035"/>
                </a:xfrm>
              </p:grpSpPr>
              <p:sp>
                <p:nvSpPr>
                  <p:cNvPr id="65583" name="Line 83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0" y="0"/>
                    <a:ext cx="1" cy="916"/>
                  </a:xfrm>
                  <a:prstGeom prst="line">
                    <a:avLst/>
                  </a:prstGeom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65584" name="Line 84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 flipH="1">
                    <a:off x="1980" y="0"/>
                    <a:ext cx="0" cy="933"/>
                  </a:xfrm>
                  <a:prstGeom prst="line">
                    <a:avLst/>
                  </a:prstGeom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65585" name="Line 8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0" y="0"/>
                    <a:ext cx="1985" cy="0"/>
                  </a:xfrm>
                  <a:prstGeom prst="line">
                    <a:avLst/>
                  </a:prstGeom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65586" name="Arc 8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 rot="18715" flipH="1">
                    <a:off x="1" y="882"/>
                    <a:ext cx="168" cy="152"/>
                  </a:xfrm>
                  <a:custGeom>
                    <a:cxnLst>
                      <a:cxn ang="0">
                        <a:pos x="168" y="56"/>
                      </a:cxn>
                      <a:cxn ang="0">
                        <a:pos x="39" y="152"/>
                      </a:cxn>
                      <a:cxn ang="0">
                        <a:pos x="168" y="56"/>
                      </a:cxn>
                      <a:cxn ang="0">
                        <a:pos x="39" y="152"/>
                      </a:cxn>
                      <a:cxn ang="0">
                        <a:pos x="0" y="0"/>
                      </a:cxn>
                      <a:cxn ang="0">
                        <a:pos x="168" y="56"/>
                      </a:cxn>
                    </a:cxnLst>
                    <a:rect l="l" t="t" r="r" b="b"/>
                    <a:pathLst>
                      <a:path w="20163" h="21075" fill="none">
                        <a:moveTo>
                          <a:pt x="20162" y="7746"/>
                        </a:moveTo>
                        <a:cubicBezTo>
                          <a:pt x="17572" y="14489"/>
                          <a:pt x="11782" y="19491"/>
                          <a:pt x="4734" y="21074"/>
                        </a:cubicBezTo>
                      </a:path>
                      <a:path w="20163" h="21075" stroke="0">
                        <a:moveTo>
                          <a:pt x="20162" y="7746"/>
                        </a:moveTo>
                        <a:cubicBezTo>
                          <a:pt x="17572" y="14489"/>
                          <a:pt x="11782" y="19491"/>
                          <a:pt x="4734" y="21074"/>
                        </a:cubicBezTo>
                        <a:lnTo>
                          <a:pt x="0" y="0"/>
                        </a:lnTo>
                        <a:lnTo>
                          <a:pt x="20162" y="7746"/>
                        </a:lnTo>
                        <a:close/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5587" name="Line 8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132" y="1035"/>
                    <a:ext cx="1697" cy="0"/>
                  </a:xfrm>
                  <a:prstGeom prst="line">
                    <a:avLst/>
                  </a:prstGeom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65588" name="Arc 8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 rot="-18715">
                    <a:off x="1795" y="883"/>
                    <a:ext cx="185" cy="152"/>
                  </a:xfrm>
                  <a:custGeom>
                    <a:cxnLst>
                      <a:cxn ang="0">
                        <a:pos x="185" y="56"/>
                      </a:cxn>
                      <a:cxn ang="0">
                        <a:pos x="43" y="152"/>
                      </a:cxn>
                      <a:cxn ang="0">
                        <a:pos x="185" y="56"/>
                      </a:cxn>
                      <a:cxn ang="0">
                        <a:pos x="43" y="152"/>
                      </a:cxn>
                      <a:cxn ang="0">
                        <a:pos x="0" y="0"/>
                      </a:cxn>
                      <a:cxn ang="0">
                        <a:pos x="185" y="56"/>
                      </a:cxn>
                    </a:cxnLst>
                    <a:rect l="l" t="t" r="r" b="b"/>
                    <a:pathLst>
                      <a:path w="20163" h="21075" fill="none">
                        <a:moveTo>
                          <a:pt x="20162" y="7746"/>
                        </a:moveTo>
                        <a:cubicBezTo>
                          <a:pt x="17572" y="14489"/>
                          <a:pt x="11782" y="19491"/>
                          <a:pt x="4734" y="21074"/>
                        </a:cubicBezTo>
                      </a:path>
                      <a:path w="20163" h="21075" stroke="0">
                        <a:moveTo>
                          <a:pt x="20162" y="7746"/>
                        </a:moveTo>
                        <a:cubicBezTo>
                          <a:pt x="17572" y="14489"/>
                          <a:pt x="11782" y="19491"/>
                          <a:pt x="4734" y="21074"/>
                        </a:cubicBezTo>
                        <a:lnTo>
                          <a:pt x="0" y="0"/>
                        </a:lnTo>
                        <a:lnTo>
                          <a:pt x="20162" y="7746"/>
                        </a:lnTo>
                        <a:close/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65589" name="Rectangle 89" descr="横虚线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30" y="261"/>
                  <a:ext cx="1926" cy="725"/>
                </a:xfrm>
                <a:prstGeom prst="rect">
                  <a:avLst/>
                </a:prstGeom>
                <a:blipFill rotWithShape="0">
                  <a:blip r:embed="rId56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65590" name="Line 90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0" y="216"/>
                  <a:ext cx="1983" cy="0"/>
                </a:xfrm>
                <a:prstGeom prst="line">
                  <a:avLst/>
                </a:prstGeom>
                <a:ln w="635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65591" name="Group 91"/>
              <p:cNvGrpSpPr/>
              <p:nvPr>
                <p:custDataLst>
                  <p:tags r:id="rId58"/>
                </p:custDataLst>
              </p:nvPr>
            </p:nvGrpSpPr>
            <p:grpSpPr>
              <a:xfrm>
                <a:off x="830" y="0"/>
                <a:ext cx="478" cy="841"/>
                <a:chExt cx="587" cy="1033"/>
              </a:xfrm>
            </p:grpSpPr>
            <p:grpSp>
              <p:nvGrpSpPr>
                <p:cNvPr id="65592" name="Group 92"/>
                <p:cNvGrpSpPr/>
                <p:nvPr>
                  <p:custDataLst>
                    <p:tags r:id="rId59"/>
                  </p:custDataLst>
                </p:nvPr>
              </p:nvGrpSpPr>
              <p:grpSpPr>
                <a:xfrm>
                  <a:off x="0" y="0"/>
                  <a:ext cx="587" cy="1033"/>
                  <a:chExt cx="587" cy="1033"/>
                </a:xfrm>
              </p:grpSpPr>
              <p:grpSp>
                <p:nvGrpSpPr>
                  <p:cNvPr id="65593" name="Group 93"/>
                  <p:cNvGrpSpPr/>
                  <p:nvPr>
                    <p:custDataLst>
                      <p:tags r:id="rId60"/>
                    </p:custDataLst>
                  </p:nvPr>
                </p:nvGrpSpPr>
                <p:grpSpPr>
                  <a:xfrm flipH="1" flipV="1">
                    <a:off x="0" y="0"/>
                    <a:ext cx="587" cy="1033"/>
                    <a:chExt cx="587" cy="1033"/>
                  </a:xfrm>
                </p:grpSpPr>
                <p:sp>
                  <p:nvSpPr>
                    <p:cNvPr id="65594" name="AutoShape 94"/>
                    <p:cNvSpPr/>
                    <p:nvPr>
                      <p:custDataLst>
                        <p:tags r:id="rId61"/>
                      </p:custDataLst>
                    </p:nvPr>
                  </p:nvSpPr>
                  <p:spPr>
                    <a:xfrm>
                      <a:off x="0" y="224"/>
                      <a:ext cx="587" cy="809"/>
                    </a:xfrm>
                    <a:prstGeom prst="roundRect">
                      <a:avLst>
                        <a:gd name="adj" fmla="val 16667"/>
                      </a:avLst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65595" name="未知"/>
                    <p:cNvSpPr/>
                    <p:nvPr>
                      <p:custDataLst>
                        <p:tags r:id="rId62"/>
                      </p:custDataLst>
                    </p:nvPr>
                  </p:nvSpPr>
                  <p:spPr>
                    <a:xfrm>
                      <a:off x="58" y="0"/>
                      <a:ext cx="474" cy="235"/>
                    </a:xfrm>
                    <a:custGeom>
                      <a:cxnLst>
                        <a:cxn ang="0">
                          <a:pos x="0" y="235"/>
                        </a:cxn>
                        <a:cxn ang="0">
                          <a:pos x="102" y="180"/>
                        </a:cxn>
                        <a:cxn ang="0">
                          <a:pos x="105" y="54"/>
                        </a:cxn>
                        <a:cxn ang="0">
                          <a:pos x="57" y="0"/>
                        </a:cxn>
                        <a:cxn ang="0">
                          <a:pos x="420" y="0"/>
                        </a:cxn>
                        <a:cxn ang="0">
                          <a:pos x="375" y="51"/>
                        </a:cxn>
                        <a:cxn ang="0">
                          <a:pos x="372" y="180"/>
                        </a:cxn>
                        <a:cxn ang="0">
                          <a:pos x="474" y="235"/>
                        </a:cxn>
                      </a:cxnLst>
                      <a:rect l="l" t="t" r="r" b="b"/>
                      <a:pathLst>
                        <a:path w="472" h="235">
                          <a:moveTo>
                            <a:pt x="0" y="235"/>
                          </a:moveTo>
                          <a:lnTo>
                            <a:pt x="102" y="180"/>
                          </a:lnTo>
                          <a:lnTo>
                            <a:pt x="105" y="54"/>
                          </a:lnTo>
                          <a:lnTo>
                            <a:pt x="57" y="0"/>
                          </a:lnTo>
                          <a:lnTo>
                            <a:pt x="420" y="0"/>
                          </a:lnTo>
                          <a:lnTo>
                            <a:pt x="375" y="51"/>
                          </a:lnTo>
                          <a:lnTo>
                            <a:pt x="372" y="180"/>
                          </a:lnTo>
                          <a:lnTo>
                            <a:pt x="474" y="235"/>
                          </a:lnTo>
                        </a:path>
                      </a:pathLst>
                    </a:cu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65596" name="Rectangle 96" descr="横虚线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30" y="312"/>
                    <a:ext cx="512" cy="496"/>
                  </a:xfrm>
                  <a:prstGeom prst="rect">
                    <a:avLst/>
                  </a:prstGeom>
                  <a:blipFill rotWithShape="0">
                    <a:blip r:embed="rId56"/>
                    <a:stretch>
                      <a:fillRect/>
                    </a:stretch>
                  </a:blipFill>
                  <a:ln w="9525">
                    <a:noFill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sp>
              <p:nvSpPr>
                <p:cNvPr id="65597" name="Rectangle 97" descr="横虚线"/>
                <p:cNvSpPr/>
                <p:nvPr>
                  <p:custDataLst>
                    <p:tags r:id="rId64"/>
                  </p:custDataLst>
                </p:nvPr>
              </p:nvSpPr>
              <p:spPr>
                <a:xfrm>
                  <a:off x="180" y="810"/>
                  <a:ext cx="247" cy="221"/>
                </a:xfrm>
                <a:prstGeom prst="rect">
                  <a:avLst/>
                </a:prstGeom>
                <a:blipFill rotWithShape="0">
                  <a:blip r:embed="rId56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  <p:grpSp>
          <p:nvGrpSpPr>
            <p:cNvPr id="65598" name="Group 98"/>
            <p:cNvGrpSpPr>
              <a:grpSpLocks noChangeAspect="1"/>
            </p:cNvGrpSpPr>
            <p:nvPr>
              <p:custDataLst>
                <p:tags r:id="rId65"/>
              </p:custDataLst>
            </p:nvPr>
          </p:nvGrpSpPr>
          <p:grpSpPr>
            <a:xfrm>
              <a:off x="181" y="70"/>
              <a:ext cx="475" cy="701"/>
              <a:chExt cx="816" cy="1002"/>
            </a:xfrm>
          </p:grpSpPr>
          <p:sp>
            <p:nvSpPr>
              <p:cNvPr id="65599" name="未知"/>
              <p:cNvSpPr>
                <a:spLocks noChangeAspect="1"/>
              </p:cNvSpPr>
              <p:nvPr>
                <p:custDataLst>
                  <p:tags r:id="rId66"/>
                </p:custDataLst>
              </p:nvPr>
            </p:nvSpPr>
            <p:spPr>
              <a:xfrm>
                <a:off x="45" y="0"/>
                <a:ext cx="734" cy="950"/>
              </a:xfrm>
              <a:custGeom>
                <a:cxnLst>
                  <a:cxn ang="0">
                    <a:pos x="0" y="0"/>
                  </a:cxn>
                  <a:cxn ang="0">
                    <a:pos x="476" y="844"/>
                  </a:cxn>
                  <a:cxn ang="0">
                    <a:pos x="521" y="897"/>
                  </a:cxn>
                  <a:cxn ang="0">
                    <a:pos x="570" y="925"/>
                  </a:cxn>
                  <a:cxn ang="0">
                    <a:pos x="594" y="950"/>
                  </a:cxn>
                  <a:cxn ang="0">
                    <a:pos x="636" y="950"/>
                  </a:cxn>
                  <a:cxn ang="0">
                    <a:pos x="734" y="608"/>
                  </a:cxn>
                </a:cxnLst>
                <a:rect l="l" t="t" r="r" b="b"/>
                <a:pathLst>
                  <a:path w="734" h="950">
                    <a:moveTo>
                      <a:pt x="0" y="0"/>
                    </a:moveTo>
                    <a:lnTo>
                      <a:pt x="476" y="844"/>
                    </a:lnTo>
                    <a:lnTo>
                      <a:pt x="521" y="897"/>
                    </a:lnTo>
                    <a:lnTo>
                      <a:pt x="570" y="925"/>
                    </a:lnTo>
                    <a:lnTo>
                      <a:pt x="594" y="950"/>
                    </a:lnTo>
                    <a:lnTo>
                      <a:pt x="636" y="950"/>
                    </a:lnTo>
                    <a:lnTo>
                      <a:pt x="734" y="608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600" name="未知"/>
              <p:cNvSpPr>
                <a:spLocks noChangeAspect="1"/>
              </p:cNvSpPr>
              <p:nvPr>
                <p:custDataLst>
                  <p:tags r:id="rId67"/>
                </p:custDataLst>
              </p:nvPr>
            </p:nvSpPr>
            <p:spPr>
              <a:xfrm>
                <a:off x="0" y="15"/>
                <a:ext cx="816" cy="987"/>
              </a:xfrm>
              <a:custGeom>
                <a:cxnLst>
                  <a:cxn ang="0">
                    <a:pos x="0" y="0"/>
                  </a:cxn>
                  <a:cxn ang="0">
                    <a:pos x="479" y="854"/>
                  </a:cxn>
                  <a:cxn ang="0">
                    <a:pos x="512" y="900"/>
                  </a:cxn>
                  <a:cxn ang="0">
                    <a:pos x="550" y="939"/>
                  </a:cxn>
                  <a:cxn ang="0">
                    <a:pos x="590" y="967"/>
                  </a:cxn>
                  <a:cxn ang="0">
                    <a:pos x="631" y="984"/>
                  </a:cxn>
                  <a:cxn ang="0">
                    <a:pos x="669" y="987"/>
                  </a:cxn>
                  <a:cxn ang="0">
                    <a:pos x="703" y="976"/>
                  </a:cxn>
                  <a:cxn ang="0">
                    <a:pos x="816" y="574"/>
                  </a:cxn>
                </a:cxnLst>
                <a:rect l="l" t="t" r="r" b="b"/>
                <a:pathLst>
                  <a:path w="816" h="984">
                    <a:moveTo>
                      <a:pt x="0" y="0"/>
                    </a:moveTo>
                    <a:lnTo>
                      <a:pt x="479" y="854"/>
                    </a:lnTo>
                    <a:lnTo>
                      <a:pt x="512" y="900"/>
                    </a:lnTo>
                    <a:lnTo>
                      <a:pt x="550" y="939"/>
                    </a:lnTo>
                    <a:lnTo>
                      <a:pt x="590" y="967"/>
                    </a:lnTo>
                    <a:lnTo>
                      <a:pt x="631" y="984"/>
                    </a:lnTo>
                    <a:lnTo>
                      <a:pt x="669" y="987"/>
                    </a:lnTo>
                    <a:lnTo>
                      <a:pt x="703" y="976"/>
                    </a:lnTo>
                    <a:lnTo>
                      <a:pt x="816" y="574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5601" name="Group 102"/>
          <p:cNvGrpSpPr/>
          <p:nvPr>
            <p:custDataLst>
              <p:tags r:id="rId68"/>
            </p:custDataLst>
          </p:nvPr>
        </p:nvGrpSpPr>
        <p:grpSpPr>
          <a:xfrm>
            <a:off x="9269413" y="3338195"/>
            <a:ext cx="214312" cy="338138"/>
            <a:chExt cx="339" cy="566"/>
          </a:xfrm>
        </p:grpSpPr>
        <p:sp>
          <p:nvSpPr>
            <p:cNvPr id="65602" name="Oval 103"/>
            <p:cNvSpPr/>
            <p:nvPr>
              <p:custDataLst>
                <p:tags r:id="rId69"/>
              </p:custDataLst>
            </p:nvPr>
          </p:nvSpPr>
          <p:spPr>
            <a:xfrm>
              <a:off x="0" y="340"/>
              <a:ext cx="228" cy="227"/>
            </a:xfrm>
            <a:prstGeom prst="ellipse">
              <a:avLst/>
            </a:prstGeom>
            <a:solidFill>
              <a:schemeClr val="accent2"/>
            </a:solidFill>
            <a:ln w="9525" cap="flat" cmpd="sng">
              <a:solidFill>
                <a:srgbClr val="00009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65603" name="Oval 104"/>
            <p:cNvSpPr/>
            <p:nvPr>
              <p:custDataLst>
                <p:tags r:id="rId70"/>
              </p:custDataLst>
            </p:nvPr>
          </p:nvSpPr>
          <p:spPr>
            <a:xfrm>
              <a:off x="113" y="0"/>
              <a:ext cx="227" cy="227"/>
            </a:xfrm>
            <a:prstGeom prst="ellipse">
              <a:avLst/>
            </a:prstGeom>
            <a:solidFill>
              <a:schemeClr val="accent2"/>
            </a:solidFill>
            <a:ln w="9525" cap="flat" cmpd="sng">
              <a:solidFill>
                <a:srgbClr val="000099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3384" name="Text Box 105"/>
          <p:cNvSpPr txBox="1"/>
          <p:nvPr>
            <p:custDataLst>
              <p:tags r:id="rId71"/>
            </p:custDataLst>
          </p:nvPr>
        </p:nvSpPr>
        <p:spPr>
          <a:xfrm>
            <a:off x="7969250" y="2299970"/>
            <a:ext cx="1017588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气体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3385" name="Text Box 106"/>
          <p:cNvSpPr txBox="1"/>
          <p:nvPr>
            <p:custDataLst>
              <p:tags r:id="rId72"/>
            </p:custDataLst>
          </p:nvPr>
        </p:nvSpPr>
        <p:spPr>
          <a:xfrm>
            <a:off x="9337675" y="2877820"/>
            <a:ext cx="1006475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33399"/>
                </a:solidFill>
                <a:latin typeface="Times New Roman" panose="02020603050405020304" pitchFamily="18" charset="0"/>
                <a:ea typeface="楷体_GB2312" pitchFamily="49" charset="-122"/>
                <a:sym typeface="Arial" pitchFamily="34" charset="0"/>
              </a:rPr>
              <a:t>水</a:t>
            </a:r>
            <a:endParaRPr lang="zh-CN" altLang="en-US" sz="2800" b="1">
              <a:solidFill>
                <a:srgbClr val="333399"/>
              </a:solidFill>
              <a:latin typeface="Times New Roman" panose="02020603050405020304" pitchFamily="18" charset="0"/>
              <a:ea typeface="楷体_GB2312" pitchFamily="49" charset="-122"/>
              <a:sym typeface="Arial" pitchFamily="34" charset="0"/>
            </a:endParaRPr>
          </a:p>
        </p:txBody>
      </p:sp>
      <p:sp>
        <p:nvSpPr>
          <p:cNvPr id="13386" name="Line 107"/>
          <p:cNvSpPr/>
          <p:nvPr>
            <p:custDataLst>
              <p:tags r:id="rId73"/>
            </p:custDataLst>
          </p:nvPr>
        </p:nvSpPr>
        <p:spPr>
          <a:xfrm rot="-10800000" flipV="1">
            <a:off x="9336088" y="3063558"/>
            <a:ext cx="19050" cy="1254125"/>
          </a:xfrm>
          <a:prstGeom prst="line">
            <a:avLst/>
          </a:prstGeom>
          <a:ln w="38100" cap="flat" cmpd="sng">
            <a:solidFill>
              <a:schemeClr val="accent2"/>
            </a:solidFill>
            <a:prstDash val="solid"/>
            <a:round/>
            <a:headEnd type="none" w="med" len="med"/>
            <a:tailEnd type="stealth" w="lg" len="lg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387" name="Group 108"/>
          <p:cNvGrpSpPr/>
          <p:nvPr>
            <p:custDataLst>
              <p:tags r:id="rId74"/>
            </p:custDataLst>
          </p:nvPr>
        </p:nvGrpSpPr>
        <p:grpSpPr>
          <a:xfrm>
            <a:off x="8477250" y="2490470"/>
            <a:ext cx="895350" cy="1849438"/>
            <a:chExt cx="1410" cy="2912"/>
          </a:xfrm>
        </p:grpSpPr>
        <p:sp>
          <p:nvSpPr>
            <p:cNvPr id="65608" name="Arc 109"/>
            <p:cNvSpPr/>
            <p:nvPr>
              <p:custDataLst>
                <p:tags r:id="rId75"/>
              </p:custDataLst>
            </p:nvPr>
          </p:nvSpPr>
          <p:spPr>
            <a:xfrm rot="-1860000" flipH="1" flipV="1">
              <a:off x="620" y="2170"/>
              <a:ext cx="229" cy="618"/>
            </a:xfrm>
            <a:custGeom>
              <a:cxnLst>
                <a:cxn ang="0">
                  <a:pos x="0" y="25"/>
                </a:cxn>
                <a:cxn ang="0">
                  <a:pos x="81" y="0"/>
                </a:cxn>
                <a:cxn ang="0">
                  <a:pos x="229" y="87"/>
                </a:cxn>
                <a:cxn ang="0">
                  <a:pos x="0" y="25"/>
                </a:cxn>
                <a:cxn ang="0">
                  <a:pos x="81" y="0"/>
                </a:cxn>
                <a:cxn ang="0">
                  <a:pos x="229" y="87"/>
                </a:cxn>
                <a:cxn ang="0">
                  <a:pos x="81" y="618"/>
                </a:cxn>
                <a:cxn ang="0">
                  <a:pos x="0" y="25"/>
                </a:cxn>
              </a:cxnLst>
              <a:rect l="l" t="t" r="r" b="b"/>
              <a:pathLst>
                <a:path w="17203" h="21600" fill="none">
                  <a:moveTo>
                    <a:pt x="0" y="885"/>
                  </a:moveTo>
                  <a:cubicBezTo>
                    <a:pt x="1987" y="298"/>
                    <a:pt x="4049" y="-1"/>
                    <a:pt x="6122" y="0"/>
                  </a:cubicBezTo>
                  <a:cubicBezTo>
                    <a:pt x="10024" y="0"/>
                    <a:pt x="13853" y="1057"/>
                    <a:pt x="17203" y="3058"/>
                  </a:cubicBezTo>
                </a:path>
                <a:path w="17203" h="21600" stroke="0">
                  <a:moveTo>
                    <a:pt x="0" y="885"/>
                  </a:moveTo>
                  <a:cubicBezTo>
                    <a:pt x="1987" y="298"/>
                    <a:pt x="4049" y="-1"/>
                    <a:pt x="6122" y="0"/>
                  </a:cubicBezTo>
                  <a:cubicBezTo>
                    <a:pt x="10024" y="0"/>
                    <a:pt x="13853" y="1057"/>
                    <a:pt x="17203" y="3058"/>
                  </a:cubicBezTo>
                  <a:lnTo>
                    <a:pt x="6122" y="21600"/>
                  </a:lnTo>
                  <a:lnTo>
                    <a:pt x="0" y="885"/>
                  </a:lnTo>
                  <a:close/>
                </a:path>
              </a:pathLst>
            </a:custGeom>
            <a:noFill/>
            <a:ln w="3175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609" name="Line 110"/>
            <p:cNvSpPr/>
            <p:nvPr>
              <p:custDataLst>
                <p:tags r:id="rId76"/>
              </p:custDataLst>
            </p:nvPr>
          </p:nvSpPr>
          <p:spPr>
            <a:xfrm rot="-1860000" flipH="1" flipV="1">
              <a:off x="0" y="0"/>
              <a:ext cx="0" cy="2912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610" name="Line 111"/>
            <p:cNvSpPr/>
            <p:nvPr>
              <p:custDataLst>
                <p:tags r:id="rId77"/>
              </p:custDataLst>
            </p:nvPr>
          </p:nvSpPr>
          <p:spPr>
            <a:xfrm flipV="1">
              <a:off x="958" y="1701"/>
              <a:ext cx="452" cy="1021"/>
            </a:xfrm>
            <a:prstGeom prst="line">
              <a:avLst/>
            </a:prstGeom>
            <a:ln w="3175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lg" len="lg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7182" name="Text Box 119"/>
          <p:cNvSpPr txBox="1"/>
          <p:nvPr>
            <p:custDataLst>
              <p:tags r:id="rId78"/>
            </p:custDataLst>
          </p:nvPr>
        </p:nvSpPr>
        <p:spPr>
          <a:xfrm>
            <a:off x="2085975" y="4816158"/>
            <a:ext cx="2709863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33399"/>
                </a:solidFill>
                <a:latin typeface="Arial" pitchFamily="34" charset="0"/>
                <a:ea typeface="楷体_GB2312" pitchFamily="49" charset="-122"/>
              </a:rPr>
              <a:t>向上排空气法</a:t>
            </a:r>
            <a:endParaRPr lang="zh-CN" altLang="en-US" sz="2800" b="1">
              <a:solidFill>
                <a:srgbClr val="3333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7183" name="Text Box 120"/>
          <p:cNvSpPr txBox="1"/>
          <p:nvPr>
            <p:custDataLst>
              <p:tags r:id="rId79"/>
            </p:custDataLst>
          </p:nvPr>
        </p:nvSpPr>
        <p:spPr>
          <a:xfrm>
            <a:off x="4983163" y="4808220"/>
            <a:ext cx="2516187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33399"/>
                </a:solidFill>
                <a:latin typeface="Arial" pitchFamily="34" charset="0"/>
                <a:ea typeface="楷体_GB2312" pitchFamily="49" charset="-122"/>
              </a:rPr>
              <a:t>向下排空气法</a:t>
            </a:r>
            <a:endParaRPr lang="zh-CN" altLang="en-US" sz="2800" b="1">
              <a:solidFill>
                <a:srgbClr val="333399"/>
              </a:solidFill>
              <a:latin typeface="Arial" pitchFamily="34" charset="0"/>
              <a:ea typeface="楷体_GB2312" pitchFamily="49" charset="-122"/>
            </a:endParaRPr>
          </a:p>
        </p:txBody>
      </p:sp>
      <p:grpSp>
        <p:nvGrpSpPr>
          <p:cNvPr id="13393" name="Group 125"/>
          <p:cNvGrpSpPr/>
          <p:nvPr>
            <p:custDataLst>
              <p:tags r:id="rId80"/>
            </p:custDataLst>
          </p:nvPr>
        </p:nvGrpSpPr>
        <p:grpSpPr>
          <a:xfrm>
            <a:off x="3656013" y="3801745"/>
            <a:ext cx="6477000" cy="1555750"/>
            <a:chExt cx="4080" cy="980"/>
          </a:xfrm>
        </p:grpSpPr>
        <p:sp>
          <p:nvSpPr>
            <p:cNvPr id="65614" name="Text Box 123"/>
            <p:cNvSpPr txBox="1"/>
            <p:nvPr>
              <p:custDataLst>
                <p:tags r:id="rId81"/>
              </p:custDataLst>
            </p:nvPr>
          </p:nvSpPr>
          <p:spPr>
            <a:xfrm>
              <a:off x="3120" y="0"/>
              <a:ext cx="960" cy="98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96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√</a:t>
              </a:r>
              <a:endParaRPr lang="en-US" altLang="zh-CN" sz="9600" b="1">
                <a:solidFill>
                  <a:srgbClr val="FF0000"/>
                </a:solidFill>
                <a:latin typeface="Times New Roman" panose="02020603050405020304" pitchFamily="18" charset="0"/>
                <a:ea typeface="Arial" pitchFamily="34" charset="0"/>
              </a:endParaRPr>
            </a:p>
          </p:txBody>
        </p:sp>
        <p:sp>
          <p:nvSpPr>
            <p:cNvPr id="65615" name="Text Box 124"/>
            <p:cNvSpPr txBox="1"/>
            <p:nvPr>
              <p:custDataLst>
                <p:tags r:id="rId82"/>
              </p:custDataLst>
            </p:nvPr>
          </p:nvSpPr>
          <p:spPr>
            <a:xfrm>
              <a:off x="0" y="0"/>
              <a:ext cx="960" cy="98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96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√</a:t>
              </a:r>
              <a:endParaRPr lang="en-US" altLang="zh-CN" sz="9600" b="1">
                <a:solidFill>
                  <a:srgbClr val="FF0000"/>
                </a:solidFill>
                <a:latin typeface="Times New Roman" panose="02020603050405020304" pitchFamily="18" charset="0"/>
                <a:ea typeface="Arial" pitchFamily="34" charset="0"/>
              </a:endParaRPr>
            </a:p>
          </p:txBody>
        </p:sp>
      </p:grpSp>
      <p:sp>
        <p:nvSpPr>
          <p:cNvPr id="65616" name="横卷形 13396"/>
          <p:cNvSpPr/>
          <p:nvPr>
            <p:custDataLst>
              <p:tags r:id="rId83"/>
            </p:custDataLst>
          </p:nvPr>
        </p:nvSpPr>
        <p:spPr>
          <a:xfrm flipV="1">
            <a:off x="3190875" y="527368"/>
            <a:ext cx="5816600" cy="1098550"/>
          </a:xfrm>
          <a:prstGeom prst="horizontalScroll">
            <a:avLst>
              <a:gd name="adj" fmla="val 12500"/>
            </a:avLst>
          </a:prstGeom>
          <a:solidFill>
            <a:schemeClr val="folHlink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温馨提示：</a:t>
            </a:r>
            <a:endParaRPr lang="zh-CN" altLang="en-US" sz="24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氧气密度比空气大且不易溶于水</a:t>
            </a:r>
            <a:endParaRPr lang="zh-CN" altLang="en-US" sz="24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24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98" name="矩形 13397"/>
          <p:cNvSpPr/>
          <p:nvPr>
            <p:custDataLst>
              <p:tags r:id="rId84"/>
            </p:custDataLst>
          </p:nvPr>
        </p:nvSpPr>
        <p:spPr>
          <a:xfrm>
            <a:off x="2921953" y="1626235"/>
            <a:ext cx="6529388" cy="611188"/>
          </a:xfrm>
          <a:prstGeom prst="rect">
            <a:avLst/>
          </a:prstGeom>
          <a:solidFill>
            <a:schemeClr val="accent5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选择的考虑因素：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E3802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气体的水溶性和密度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E3802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65618" name="矩形 12298"/>
          <p:cNvSpPr/>
          <p:nvPr>
            <p:custDataLst>
              <p:tags r:id="rId85"/>
            </p:custDataLst>
          </p:nvPr>
        </p:nvSpPr>
        <p:spPr>
          <a:xfrm>
            <a:off x="228600" y="598488"/>
            <a:ext cx="2736850" cy="720725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charset="-122"/>
                <a:ea typeface="隶书" panose="02010509060101010101" charset="-122"/>
              </a:rPr>
              <a:t> ②收集装置</a:t>
            </a:r>
            <a:endParaRPr lang="zh-CN" altLang="en-US" sz="2800" b="1">
              <a:solidFill>
                <a:srgbClr val="00808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" name="Text Box 101"/>
          <p:cNvSpPr txBox="1"/>
          <p:nvPr>
            <p:custDataLst>
              <p:tags r:id="rId86"/>
            </p:custDataLst>
          </p:nvPr>
        </p:nvSpPr>
        <p:spPr>
          <a:xfrm>
            <a:off x="7689850" y="4830445"/>
            <a:ext cx="2582863" cy="5191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solidFill>
                  <a:srgbClr val="333399"/>
                </a:solidFill>
                <a:latin typeface="Times New Roman" panose="02020603050405020304" pitchFamily="18" charset="0"/>
                <a:ea typeface="楷体_GB2312" pitchFamily="49" charset="-122"/>
              </a:rPr>
              <a:t>排水法</a:t>
            </a:r>
            <a:endParaRPr lang="zh-CN" altLang="en-US" sz="2800" b="1">
              <a:solidFill>
                <a:srgbClr val="333399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34820" name="文本框 34819"/>
          <p:cNvSpPr txBox="1"/>
          <p:nvPr>
            <p:custDataLst>
              <p:tags r:id="rId87"/>
            </p:custDataLst>
          </p:nvPr>
        </p:nvSpPr>
        <p:spPr>
          <a:xfrm>
            <a:off x="1379220" y="5440045"/>
            <a:ext cx="9615170" cy="737235"/>
          </a:xfrm>
          <a:prstGeom prst="rect">
            <a:avLst/>
          </a:prstGeom>
          <a:solidFill>
            <a:srgbClr val="FFCCFF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CC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注意要点：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导管要插到集气瓶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底部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，使空气顺利排出</a:t>
            </a:r>
            <a:r>
              <a:rPr lang="zh-CN" altLang="en-US" sz="2800" b="1">
                <a:solidFill>
                  <a:srgbClr val="CC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</a:t>
            </a:r>
            <a:endParaRPr lang="zh-CN" altLang="en-US" sz="2800" b="1">
              <a:solidFill>
                <a:srgbClr val="CC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3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2"/>
                            </p:stCondLst>
                            <p:childTnLst>
                              <p:par>
                                <p:cTn id="20" presetID="2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3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3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2"/>
                            </p:stCondLst>
                            <p:childTnLst>
                              <p:par>
                                <p:cTn id="35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3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3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4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2"/>
                            </p:stCondLst>
                            <p:childTnLst>
                              <p:par>
                                <p:cTn id="50" presetID="22" presetClass="entr" presetSubtype="1" dur="1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13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4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4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3" grpId="0"/>
      <p:bldP spid="13335" grpId="0"/>
      <p:bldP spid="13349" grpId="0"/>
      <p:bldP spid="13355" grpId="0"/>
      <p:bldP spid="13384" grpId="0"/>
      <p:bldP spid="13385" grpId="0"/>
      <p:bldP spid="47182" grpId="0"/>
      <p:bldP spid="47183" grpId="0"/>
      <p:bldP spid="13398" grpId="0"/>
      <p:bldP spid="2" grpId="0"/>
      <p:bldP spid="348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9697" name="组合 81950"/>
          <p:cNvGrpSpPr/>
          <p:nvPr>
            <p:custDataLst>
              <p:tags r:id="rId3"/>
            </p:custDataLst>
          </p:nvPr>
        </p:nvGrpSpPr>
        <p:grpSpPr>
          <a:xfrm>
            <a:off x="2279650" y="1440498"/>
            <a:ext cx="1652588" cy="2520950"/>
            <a:chOff x="4680" y="1440"/>
            <a:chExt cx="1789" cy="2659"/>
          </a:xfrm>
        </p:grpSpPr>
        <p:grpSp>
          <p:nvGrpSpPr>
            <p:cNvPr id="29698" name="组合 81951"/>
            <p:cNvGrpSpPr/>
            <p:nvPr>
              <p:custDataLst>
                <p:tags r:id="rId4"/>
              </p:custDataLst>
            </p:nvPr>
          </p:nvGrpSpPr>
          <p:grpSpPr>
            <a:xfrm>
              <a:off x="5850" y="1440"/>
              <a:ext cx="170" cy="2438"/>
              <a:chOff x="4677" y="1440"/>
              <a:chExt cx="210" cy="1984"/>
            </a:xfrm>
          </p:grpSpPr>
          <p:sp>
            <p:nvSpPr>
              <p:cNvPr id="29699" name="矩形 81952"/>
              <p:cNvSpPr/>
              <p:nvPr>
                <p:custDataLst>
                  <p:tags r:id="rId5"/>
                </p:custDataLst>
              </p:nvPr>
            </p:nvSpPr>
            <p:spPr>
              <a:xfrm>
                <a:off x="4725" y="1440"/>
                <a:ext cx="102" cy="1944"/>
              </a:xfrm>
              <a:prstGeom prst="rect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0" scaled="1"/>
              </a:gra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9700" name="矩形 81953"/>
              <p:cNvSpPr/>
              <p:nvPr>
                <p:custDataLst>
                  <p:tags r:id="rId6"/>
                </p:custDataLst>
              </p:nvPr>
            </p:nvSpPr>
            <p:spPr>
              <a:xfrm>
                <a:off x="4677" y="3311"/>
                <a:ext cx="210" cy="113"/>
              </a:xfrm>
              <a:prstGeom prst="rect">
                <a:avLst/>
              </a:prstGeom>
              <a:solidFill>
                <a:srgbClr val="333333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9701" name="组合 81954"/>
            <p:cNvGrpSpPr/>
            <p:nvPr>
              <p:custDataLst>
                <p:tags r:id="rId7"/>
              </p:custDataLst>
            </p:nvPr>
          </p:nvGrpSpPr>
          <p:grpSpPr>
            <a:xfrm>
              <a:off x="4680" y="3852"/>
              <a:ext cx="1789" cy="247"/>
              <a:chOff x="2524" y="3540"/>
              <a:chExt cx="1310" cy="247"/>
            </a:xfrm>
          </p:grpSpPr>
          <p:sp>
            <p:nvSpPr>
              <p:cNvPr id="29702" name="矩形 81955"/>
              <p:cNvSpPr/>
              <p:nvPr>
                <p:custDataLst>
                  <p:tags r:id="rId8"/>
                </p:custDataLst>
              </p:nvPr>
            </p:nvSpPr>
            <p:spPr>
              <a:xfrm>
                <a:off x="2524" y="3540"/>
                <a:ext cx="1310" cy="155"/>
              </a:xfrm>
              <a:prstGeom prst="rect">
                <a:avLst/>
              </a:prstGeom>
              <a:solidFill>
                <a:srgbClr val="808080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9703" name="矩形 81956"/>
              <p:cNvSpPr/>
              <p:nvPr>
                <p:custDataLst>
                  <p:tags r:id="rId9"/>
                </p:custDataLst>
              </p:nvPr>
            </p:nvSpPr>
            <p:spPr>
              <a:xfrm>
                <a:off x="2524" y="3695"/>
                <a:ext cx="124" cy="92"/>
              </a:xfrm>
              <a:prstGeom prst="rect">
                <a:avLst/>
              </a:prstGeom>
              <a:gradFill rotWithShape="0">
                <a:gsLst>
                  <a:gs pos="0">
                    <a:srgbClr val="969696"/>
                  </a:gs>
                  <a:gs pos="100000">
                    <a:srgbClr val="454545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9704" name="矩形 81957"/>
              <p:cNvSpPr/>
              <p:nvPr>
                <p:custDataLst>
                  <p:tags r:id="rId10"/>
                </p:custDataLst>
              </p:nvPr>
            </p:nvSpPr>
            <p:spPr>
              <a:xfrm>
                <a:off x="3721" y="3695"/>
                <a:ext cx="112" cy="83"/>
              </a:xfrm>
              <a:prstGeom prst="rect">
                <a:avLst/>
              </a:prstGeom>
              <a:gradFill rotWithShape="0">
                <a:gsLst>
                  <a:gs pos="0">
                    <a:srgbClr val="969696"/>
                  </a:gs>
                  <a:gs pos="100000">
                    <a:srgbClr val="454545"/>
                  </a:gs>
                </a:gsLst>
                <a:path path="shape">
                  <a:fillToRect l="50000" t="50000" r="50000" b="50000"/>
                </a:path>
              </a:gra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29705" name="组合 82058"/>
          <p:cNvGrpSpPr/>
          <p:nvPr>
            <p:custDataLst>
              <p:tags r:id="rId11"/>
            </p:custDataLst>
          </p:nvPr>
        </p:nvGrpSpPr>
        <p:grpSpPr>
          <a:xfrm>
            <a:off x="2414588" y="2081848"/>
            <a:ext cx="1728787" cy="1654175"/>
            <a:chOff x="581" y="1655"/>
            <a:chExt cx="1089" cy="1042"/>
          </a:xfrm>
        </p:grpSpPr>
        <p:grpSp>
          <p:nvGrpSpPr>
            <p:cNvPr id="29706" name="组合 81922"/>
            <p:cNvGrpSpPr/>
            <p:nvPr>
              <p:custDataLst>
                <p:tags r:id="rId12"/>
              </p:custDataLst>
            </p:nvPr>
          </p:nvGrpSpPr>
          <p:grpSpPr>
            <a:xfrm>
              <a:off x="583" y="1745"/>
              <a:ext cx="450" cy="952"/>
              <a:chOff x="4709" y="2268"/>
              <a:chExt cx="774" cy="1594"/>
            </a:xfrm>
          </p:grpSpPr>
          <p:grpSp>
            <p:nvGrpSpPr>
              <p:cNvPr id="29707" name="组合 81923"/>
              <p:cNvGrpSpPr/>
              <p:nvPr>
                <p:custDataLst>
                  <p:tags r:id="rId13"/>
                </p:custDataLst>
              </p:nvPr>
            </p:nvGrpSpPr>
            <p:grpSpPr>
              <a:xfrm>
                <a:off x="4709" y="2268"/>
                <a:ext cx="774" cy="936"/>
                <a:chOff x="6854" y="2064"/>
                <a:chExt cx="1053" cy="1273"/>
              </a:xfrm>
            </p:grpSpPr>
            <p:grpSp>
              <p:nvGrpSpPr>
                <p:cNvPr id="29708" name="组合 81924"/>
                <p:cNvGrpSpPr/>
                <p:nvPr>
                  <p:custDataLst>
                    <p:tags r:id="rId14"/>
                  </p:custDataLst>
                </p:nvPr>
              </p:nvGrpSpPr>
              <p:grpSpPr>
                <a:xfrm>
                  <a:off x="6854" y="2382"/>
                  <a:ext cx="1053" cy="955"/>
                  <a:chOff x="8408" y="2532"/>
                  <a:chExt cx="1994" cy="1812"/>
                </a:xfrm>
              </p:grpSpPr>
              <p:grpSp>
                <p:nvGrpSpPr>
                  <p:cNvPr id="29709" name="组合 81925"/>
                  <p:cNvGrpSpPr/>
                  <p:nvPr>
                    <p:custDataLst>
                      <p:tags r:id="rId15"/>
                    </p:custDataLst>
                  </p:nvPr>
                </p:nvGrpSpPr>
                <p:grpSpPr>
                  <a:xfrm>
                    <a:off x="8497" y="3528"/>
                    <a:ext cx="1810" cy="676"/>
                    <a:chOff x="8497" y="3468"/>
                    <a:chExt cx="1810" cy="676"/>
                  </a:xfrm>
                </p:grpSpPr>
                <p:sp>
                  <p:nvSpPr>
                    <p:cNvPr id="29710" name="任意多边形 81926"/>
                    <p:cNvSpPr/>
                    <p:nvPr>
                      <p:custDataLst>
                        <p:tags r:id="rId16"/>
                      </p:custDataLst>
                    </p:nvPr>
                  </p:nvSpPr>
                  <p:spPr>
                    <a:xfrm>
                      <a:off x="8537" y="3528"/>
                      <a:ext cx="1754" cy="616"/>
                    </a:xfrm>
                    <a:custGeom>
                      <a:cxnLst>
                        <a:cxn ang="0">
                          <a:pos x="18720" y="10800"/>
                        </a:cxn>
                        <a:cxn ang="90">
                          <a:pos x="10800" y="21600"/>
                        </a:cxn>
                        <a:cxn ang="180">
                          <a:pos x="2880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760" y="21600"/>
                          </a:lnTo>
                          <a:lnTo>
                            <a:pt x="15840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pattFill prst="dashHorz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>
                      <a:noFill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11" name="直接连接符 81927"/>
                    <p:cNvSpPr/>
                    <p:nvPr>
                      <p:custDataLst>
                        <p:tags r:id="rId17"/>
                      </p:custDataLst>
                    </p:nvPr>
                  </p:nvSpPr>
                  <p:spPr>
                    <a:xfrm>
                      <a:off x="8497" y="3468"/>
                      <a:ext cx="1810" cy="0"/>
                    </a:xfrm>
                    <a:prstGeom prst="line">
                      <a:avLst/>
                    </a:prstGeom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/>
                  </p:txBody>
                </p:sp>
              </p:grpSp>
              <p:sp>
                <p:nvSpPr>
                  <p:cNvPr id="29712" name="任意多边形 81928"/>
                  <p:cNvSpPr/>
                  <p:nvPr>
                    <p:custDataLst>
                      <p:tags r:id="rId18"/>
                    </p:custDataLst>
                  </p:nvPr>
                </p:nvSpPr>
                <p:spPr>
                  <a:xfrm>
                    <a:off x="8408" y="2844"/>
                    <a:ext cx="1994" cy="1404"/>
                  </a:xfrm>
                  <a:custGeom>
                    <a:rect l="l" t="t" r="r" b="b"/>
                    <a:pathLst>
                      <a:path w="1994" h="1404">
                        <a:moveTo>
                          <a:pt x="543" y="1404"/>
                        </a:moveTo>
                        <a:lnTo>
                          <a:pt x="0" y="624"/>
                        </a:lnTo>
                        <a:lnTo>
                          <a:pt x="724" y="312"/>
                        </a:lnTo>
                        <a:lnTo>
                          <a:pt x="724" y="0"/>
                        </a:lnTo>
                        <a:lnTo>
                          <a:pt x="1267" y="0"/>
                        </a:lnTo>
                        <a:lnTo>
                          <a:pt x="1265" y="330"/>
                        </a:lnTo>
                        <a:lnTo>
                          <a:pt x="1994" y="624"/>
                        </a:lnTo>
                        <a:lnTo>
                          <a:pt x="1448" y="1404"/>
                        </a:lnTo>
                        <a:lnTo>
                          <a:pt x="543" y="1404"/>
                        </a:lnTo>
                        <a:close/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29713" name="组合 81929"/>
                  <p:cNvGrpSpPr/>
                  <p:nvPr>
                    <p:custDataLst>
                      <p:tags r:id="rId19"/>
                    </p:custDataLst>
                  </p:nvPr>
                </p:nvGrpSpPr>
                <p:grpSpPr>
                  <a:xfrm>
                    <a:off x="9040" y="2532"/>
                    <a:ext cx="882" cy="1634"/>
                    <a:chOff x="6325" y="2376"/>
                    <a:chExt cx="882" cy="1634"/>
                  </a:xfrm>
                </p:grpSpPr>
                <p:sp>
                  <p:nvSpPr>
                    <p:cNvPr id="29714" name="任意多边形 81930"/>
                    <p:cNvSpPr/>
                    <p:nvPr>
                      <p:custDataLst>
                        <p:tags r:id="rId20"/>
                      </p:custDataLst>
                    </p:nvPr>
                  </p:nvSpPr>
                  <p:spPr>
                    <a:xfrm>
                      <a:off x="6486" y="2648"/>
                      <a:ext cx="393" cy="295"/>
                    </a:xfrm>
                    <a:custGeom>
                      <a:cxnLst>
                        <a:cxn ang="0">
                          <a:pos x="18900" y="10800"/>
                        </a:cxn>
                        <a:cxn ang="90">
                          <a:pos x="10800" y="21600"/>
                        </a:cxn>
                        <a:cxn ang="180">
                          <a:pos x="2700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5400" y="21600"/>
                          </a:lnTo>
                          <a:lnTo>
                            <a:pt x="16200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15" name="hx30Oval 20"/>
                    <p:cNvSpPr/>
                    <p:nvPr>
                      <p:custDataLst>
                        <p:tags r:id="rId21"/>
                      </p:custDataLst>
                    </p:nvPr>
                  </p:nvSpPr>
                  <p:spPr>
                    <a:xfrm>
                      <a:off x="6526" y="2492"/>
                      <a:ext cx="331" cy="52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16" name="hx30Rectangle 21"/>
                    <p:cNvSpPr/>
                    <p:nvPr>
                      <p:custDataLst>
                        <p:tags r:id="rId22"/>
                      </p:custDataLst>
                    </p:nvPr>
                  </p:nvSpPr>
                  <p:spPr>
                    <a:xfrm>
                      <a:off x="6606" y="2376"/>
                      <a:ext cx="165" cy="111"/>
                    </a:xfrm>
                    <a:prstGeom prst="rect">
                      <a:avLst/>
                    </a:prstGeom>
                    <a:solidFill>
                      <a:srgbClr val="000000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17" name="hx30Freeform 72"/>
                    <p:cNvSpPr/>
                    <p:nvPr>
                      <p:custDataLst>
                        <p:tags r:id="rId23"/>
                      </p:custDataLst>
                    </p:nvPr>
                  </p:nvSpPr>
                  <p:spPr>
                    <a:xfrm>
                      <a:off x="6365" y="2920"/>
                      <a:ext cx="842" cy="1090"/>
                    </a:xfrm>
                    <a:custGeom>
                      <a:rect l="l" t="t" r="r" b="b"/>
                      <a:pathLst>
                        <a:path w="1830" h="3302">
                          <a:moveTo>
                            <a:pt x="840" y="0"/>
                          </a:moveTo>
                          <a:cubicBezTo>
                            <a:pt x="615" y="572"/>
                            <a:pt x="390" y="1144"/>
                            <a:pt x="480" y="1404"/>
                          </a:cubicBezTo>
                          <a:cubicBezTo>
                            <a:pt x="570" y="1664"/>
                            <a:pt x="1170" y="1456"/>
                            <a:pt x="1380" y="1560"/>
                          </a:cubicBezTo>
                          <a:cubicBezTo>
                            <a:pt x="1590" y="1664"/>
                            <a:pt x="1830" y="1872"/>
                            <a:pt x="1740" y="2028"/>
                          </a:cubicBezTo>
                          <a:cubicBezTo>
                            <a:pt x="1650" y="2184"/>
                            <a:pt x="870" y="2366"/>
                            <a:pt x="840" y="2496"/>
                          </a:cubicBezTo>
                          <a:cubicBezTo>
                            <a:pt x="810" y="2626"/>
                            <a:pt x="1410" y="2730"/>
                            <a:pt x="1560" y="2808"/>
                          </a:cubicBezTo>
                          <a:cubicBezTo>
                            <a:pt x="1710" y="2886"/>
                            <a:pt x="1740" y="2886"/>
                            <a:pt x="1740" y="2964"/>
                          </a:cubicBezTo>
                          <a:cubicBezTo>
                            <a:pt x="1740" y="3042"/>
                            <a:pt x="1680" y="3302"/>
                            <a:pt x="1560" y="3276"/>
                          </a:cubicBezTo>
                          <a:cubicBezTo>
                            <a:pt x="1440" y="3250"/>
                            <a:pt x="1170" y="2912"/>
                            <a:pt x="1020" y="2808"/>
                          </a:cubicBezTo>
                          <a:cubicBezTo>
                            <a:pt x="870" y="2704"/>
                            <a:pt x="720" y="2730"/>
                            <a:pt x="660" y="2652"/>
                          </a:cubicBezTo>
                          <a:cubicBezTo>
                            <a:pt x="600" y="2574"/>
                            <a:pt x="540" y="2470"/>
                            <a:pt x="660" y="2340"/>
                          </a:cubicBezTo>
                          <a:cubicBezTo>
                            <a:pt x="780" y="2210"/>
                            <a:pt x="1470" y="1976"/>
                            <a:pt x="1380" y="1872"/>
                          </a:cubicBezTo>
                          <a:cubicBezTo>
                            <a:pt x="1290" y="1768"/>
                            <a:pt x="240" y="2028"/>
                            <a:pt x="120" y="1716"/>
                          </a:cubicBezTo>
                          <a:cubicBezTo>
                            <a:pt x="0" y="1404"/>
                            <a:pt x="330" y="702"/>
                            <a:pt x="660" y="0"/>
                          </a:cubicBezTo>
                        </a:path>
                      </a:pathLst>
                    </a:custGeom>
                    <a:pattFill prst="zigZag">
                      <a:fgClr>
                        <a:srgbClr val="000000"/>
                      </a:fgClr>
                      <a:bgClr>
                        <a:srgbClr val="FFFFFF"/>
                      </a:bgClr>
                    </a:patt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29718" name="组合 81934"/>
                    <p:cNvGrpSpPr/>
                    <p:nvPr>
                      <p:custDataLst>
                        <p:tags r:id="rId24"/>
                      </p:custDataLst>
                    </p:nvPr>
                  </p:nvGrpSpPr>
                  <p:grpSpPr>
                    <a:xfrm>
                      <a:off x="6325" y="2552"/>
                      <a:ext cx="712" cy="157"/>
                      <a:chOff x="7391" y="2748"/>
                      <a:chExt cx="712" cy="157"/>
                    </a:xfrm>
                  </p:grpSpPr>
                  <p:sp>
                    <p:nvSpPr>
                      <p:cNvPr id="29719" name="矩形 81935"/>
                      <p:cNvSpPr>
                        <a:spLocks noChangeAspect="1"/>
                      </p:cNvSpPr>
                      <p:nvPr>
                        <p:custDataLst>
                          <p:tags r:id="rId25"/>
                        </p:custDataLst>
                      </p:nvPr>
                    </p:nvSpPr>
                    <p:spPr>
                      <a:xfrm>
                        <a:off x="7538" y="2748"/>
                        <a:ext cx="418" cy="91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29720" name="矩形 81936"/>
                      <p:cNvSpPr>
                        <a:spLocks noChangeAspect="1"/>
                      </p:cNvSpPr>
                      <p:nvPr>
                        <p:custDataLst>
                          <p:tags r:id="rId26"/>
                        </p:custDataLst>
                      </p:nvPr>
                    </p:nvSpPr>
                    <p:spPr>
                      <a:xfrm>
                        <a:off x="7391" y="2819"/>
                        <a:ext cx="712" cy="86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</p:grpSp>
              </p:grpSp>
              <p:sp>
                <p:nvSpPr>
                  <p:cNvPr id="29721" name="任意多边形 81937"/>
                  <p:cNvSpPr/>
                  <p:nvPr>
                    <p:custDataLst>
                      <p:tags r:id="rId27"/>
                    </p:custDataLst>
                  </p:nvPr>
                </p:nvSpPr>
                <p:spPr>
                  <a:xfrm flipV="1">
                    <a:off x="8779" y="4248"/>
                    <a:ext cx="1255" cy="96"/>
                  </a:xfrm>
                  <a:custGeom>
                    <a:cxnLst>
                      <a:cxn ang="0">
                        <a:pos x="19552" y="10800"/>
                      </a:cxn>
                      <a:cxn ang="90">
                        <a:pos x="10800" y="21600"/>
                      </a:cxn>
                      <a:cxn ang="180">
                        <a:pos x="2048" y="10800"/>
                      </a:cxn>
                      <a:cxn ang="270">
                        <a:pos x="10800" y="0"/>
                      </a:cxn>
                    </a:cxnLst>
                    <a:rect l="l" t="t" r="r" b="b"/>
                    <a:pathLst>
                      <a:path w="21600" h="21600">
                        <a:moveTo>
                          <a:pt x="0" y="0"/>
                        </a:moveTo>
                        <a:lnTo>
                          <a:pt x="4096" y="21600"/>
                        </a:lnTo>
                        <a:lnTo>
                          <a:pt x="17504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2" name="矩形 81938"/>
                  <p:cNvSpPr/>
                  <p:nvPr>
                    <p:custDataLst>
                      <p:tags r:id="rId28"/>
                    </p:custDataLst>
                  </p:nvPr>
                </p:nvSpPr>
                <p:spPr>
                  <a:xfrm>
                    <a:off x="8939" y="4228"/>
                    <a:ext cx="944" cy="56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grpSp>
              <p:nvGrpSpPr>
                <p:cNvPr id="29723" name="组合 81939"/>
                <p:cNvGrpSpPr/>
                <p:nvPr>
                  <p:custDataLst>
                    <p:tags r:id="rId29"/>
                  </p:custDataLst>
                </p:nvPr>
              </p:nvGrpSpPr>
              <p:grpSpPr>
                <a:xfrm>
                  <a:off x="7189" y="2064"/>
                  <a:ext cx="335" cy="346"/>
                  <a:chOff x="7206" y="1732"/>
                  <a:chExt cx="635" cy="656"/>
                </a:xfrm>
              </p:grpSpPr>
              <p:sp>
                <p:nvSpPr>
                  <p:cNvPr id="29724" name="任意多边形 81940"/>
                  <p:cNvSpPr/>
                  <p:nvPr>
                    <p:custDataLst>
                      <p:tags r:id="rId30"/>
                    </p:custDataLst>
                  </p:nvPr>
                </p:nvSpPr>
                <p:spPr>
                  <a:xfrm rot="-900000" flipV="1">
                    <a:off x="7380" y="1752"/>
                    <a:ext cx="77" cy="537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5" name="任意多边形 81941"/>
                  <p:cNvSpPr/>
                  <p:nvPr>
                    <p:custDataLst>
                      <p:tags r:id="rId31"/>
                    </p:custDataLst>
                  </p:nvPr>
                </p:nvSpPr>
                <p:spPr>
                  <a:xfrm>
                    <a:off x="7560" y="1752"/>
                    <a:ext cx="21" cy="537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6" name="任意多边形 81942"/>
                  <p:cNvSpPr/>
                  <p:nvPr>
                    <p:custDataLst>
                      <p:tags r:id="rId32"/>
                    </p:custDataLst>
                  </p:nvPr>
                </p:nvSpPr>
                <p:spPr>
                  <a:xfrm rot="-1500000" flipH="1">
                    <a:off x="7320" y="1752"/>
                    <a:ext cx="17" cy="537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7" name="任意多边形 81943"/>
                  <p:cNvSpPr/>
                  <p:nvPr>
                    <p:custDataLst>
                      <p:tags r:id="rId33"/>
                    </p:custDataLst>
                  </p:nvPr>
                </p:nvSpPr>
                <p:spPr>
                  <a:xfrm flipH="1">
                    <a:off x="7660" y="1752"/>
                    <a:ext cx="57" cy="537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8" name="任意多边形 81944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 rot="-1800000">
                    <a:off x="7206" y="1750"/>
                    <a:ext cx="41" cy="596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29" name="任意多边形 81945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 rot="1500000" flipH="1">
                    <a:off x="7800" y="1792"/>
                    <a:ext cx="41" cy="596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30" name="任意多边形 81946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 rot="-900000" flipV="1">
                    <a:off x="7455" y="1732"/>
                    <a:ext cx="45" cy="318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731" name="任意多边形 81947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 rot="900000" flipV="1">
                    <a:off x="7780" y="1776"/>
                    <a:ext cx="45" cy="318"/>
                  </a:xfrm>
                  <a:custGeom>
                    <a:rect l="l" t="t" r="r" b="b"/>
                    <a:pathLst>
                      <a:path w="180" h="1248">
                        <a:moveTo>
                          <a:pt x="180" y="1248"/>
                        </a:moveTo>
                        <a:cubicBezTo>
                          <a:pt x="90" y="1170"/>
                          <a:pt x="0" y="1092"/>
                          <a:pt x="0" y="936"/>
                        </a:cubicBezTo>
                        <a:cubicBezTo>
                          <a:pt x="0" y="780"/>
                          <a:pt x="180" y="468"/>
                          <a:pt x="180" y="312"/>
                        </a:cubicBezTo>
                        <a:cubicBezTo>
                          <a:pt x="180" y="156"/>
                          <a:pt x="30" y="52"/>
                          <a:pt x="0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29732" name="xjhhxtx20" descr="栎木"/>
              <p:cNvSpPr/>
              <p:nvPr>
                <p:custDataLst>
                  <p:tags r:id="rId38"/>
                </p:custDataLst>
              </p:nvPr>
            </p:nvSpPr>
            <p:spPr>
              <a:xfrm>
                <a:off x="4770" y="3213"/>
                <a:ext cx="642" cy="649"/>
              </a:xfrm>
              <a:prstGeom prst="rect">
                <a:avLst/>
              </a:prstGeom>
              <a:blipFill rotWithShape="0">
                <a:blip r:embed="rId39"/>
                <a:stretch>
                  <a:fillRect/>
                </a:stretch>
              </a:blip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9733" name="组合 81958"/>
            <p:cNvGrpSpPr/>
            <p:nvPr>
              <p:custDataLst>
                <p:tags r:id="rId40"/>
              </p:custDataLst>
            </p:nvPr>
          </p:nvGrpSpPr>
          <p:grpSpPr>
            <a:xfrm>
              <a:off x="581" y="1655"/>
              <a:ext cx="1089" cy="189"/>
              <a:chOff x="7561" y="2064"/>
              <a:chExt cx="1871" cy="316"/>
            </a:xfrm>
          </p:grpSpPr>
          <p:grpSp>
            <p:nvGrpSpPr>
              <p:cNvPr id="29734" name="组合 81959"/>
              <p:cNvGrpSpPr/>
              <p:nvPr>
                <p:custDataLst>
                  <p:tags r:id="rId41"/>
                </p:custDataLst>
              </p:nvPr>
            </p:nvGrpSpPr>
            <p:grpSpPr>
              <a:xfrm rot="5983046">
                <a:off x="8251" y="1371"/>
                <a:ext cx="272" cy="1655"/>
                <a:chOff x="6260" y="308"/>
                <a:chExt cx="272" cy="1655"/>
              </a:xfrm>
            </p:grpSpPr>
            <p:grpSp>
              <p:nvGrpSpPr>
                <p:cNvPr id="29735" name="组合 81960"/>
                <p:cNvGrpSpPr/>
                <p:nvPr>
                  <p:custDataLst>
                    <p:tags r:id="rId42"/>
                  </p:custDataLst>
                </p:nvPr>
              </p:nvGrpSpPr>
              <p:grpSpPr>
                <a:xfrm>
                  <a:off x="6278" y="320"/>
                  <a:ext cx="238" cy="1643"/>
                  <a:chOff x="6278" y="320"/>
                  <a:chExt cx="238" cy="1643"/>
                </a:xfrm>
              </p:grpSpPr>
              <p:sp>
                <p:nvSpPr>
                  <p:cNvPr id="29736" name="流程图: 显示 81961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 rot="5366926" flipV="1">
                    <a:off x="5864" y="1312"/>
                    <a:ext cx="1063" cy="236"/>
                  </a:xfrm>
                  <a:prstGeom prst="flowChartDisplay">
                    <a:avLst/>
                  </a:pr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29737" name="任意多边形 81962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278" y="320"/>
                    <a:ext cx="238" cy="775"/>
                  </a:xfrm>
                  <a:custGeom>
                    <a:rect l="l" t="t" r="r" b="b"/>
                    <a:pathLst>
                      <a:path w="238" h="775">
                        <a:moveTo>
                          <a:pt x="0" y="775"/>
                        </a:moveTo>
                        <a:lnTo>
                          <a:pt x="2" y="0"/>
                        </a:lnTo>
                        <a:lnTo>
                          <a:pt x="238" y="1"/>
                        </a:lnTo>
                        <a:lnTo>
                          <a:pt x="232" y="4"/>
                        </a:lnTo>
                        <a:lnTo>
                          <a:pt x="232" y="760"/>
                        </a:lnTo>
                      </a:path>
                    </a:pathLst>
                  </a:custGeom>
                  <a:solidFill>
                    <a:srgbClr val="FFFFFF"/>
                  </a:soli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9738" name="组合 81963"/>
                <p:cNvGrpSpPr/>
                <p:nvPr>
                  <p:custDataLst>
                    <p:tags r:id="rId45"/>
                  </p:custDataLst>
                </p:nvPr>
              </p:nvGrpSpPr>
              <p:grpSpPr>
                <a:xfrm>
                  <a:off x="6260" y="308"/>
                  <a:ext cx="272" cy="156"/>
                  <a:chOff x="7380" y="816"/>
                  <a:chExt cx="272" cy="156"/>
                </a:xfrm>
              </p:grpSpPr>
              <p:sp>
                <p:nvSpPr>
                  <p:cNvPr id="29739" name="矩形 81964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7410" y="902"/>
                    <a:ext cx="215" cy="70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202020"/>
                      </a:gs>
                      <a:gs pos="50000">
                        <a:srgbClr val="FFFFFF"/>
                      </a:gs>
                      <a:gs pos="100000">
                        <a:srgbClr val="202020"/>
                      </a:gs>
                    </a:gsLst>
                    <a:lin ang="0" scaled="1"/>
                  </a:gradFill>
                  <a:ln w="3175" cap="flat" cmpd="sng">
                    <a:solidFill>
                      <a:srgbClr val="333333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29740" name="矩形 81965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7380" y="816"/>
                    <a:ext cx="272" cy="95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595959"/>
                      </a:gs>
                      <a:gs pos="50000">
                        <a:srgbClr val="FFFFFF"/>
                      </a:gs>
                      <a:gs pos="100000">
                        <a:srgbClr val="595959"/>
                      </a:gs>
                    </a:gsLst>
                    <a:lin ang="0" scaled="1"/>
                  </a:gradFill>
                  <a:ln w="3175" cap="flat" cmpd="sng">
                    <a:solidFill>
                      <a:srgbClr val="333333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</p:grpSp>
          <p:sp>
            <p:nvSpPr>
              <p:cNvPr id="29741" name="任意多边形 81966"/>
              <p:cNvSpPr/>
              <p:nvPr>
                <p:custDataLst>
                  <p:tags r:id="rId48"/>
                </p:custDataLst>
              </p:nvPr>
            </p:nvSpPr>
            <p:spPr>
              <a:xfrm>
                <a:off x="7605" y="2085"/>
                <a:ext cx="688" cy="218"/>
              </a:xfrm>
              <a:custGeom>
                <a:rect l="l" t="t" r="r" b="b"/>
                <a:pathLst>
                  <a:path w="688" h="218">
                    <a:moveTo>
                      <a:pt x="688" y="206"/>
                    </a:moveTo>
                    <a:cubicBezTo>
                      <a:pt x="650" y="189"/>
                      <a:pt x="523" y="117"/>
                      <a:pt x="480" y="99"/>
                    </a:cubicBezTo>
                    <a:cubicBezTo>
                      <a:pt x="437" y="81"/>
                      <a:pt x="449" y="97"/>
                      <a:pt x="427" y="98"/>
                    </a:cubicBezTo>
                    <a:cubicBezTo>
                      <a:pt x="300" y="70"/>
                      <a:pt x="281" y="36"/>
                      <a:pt x="345" y="104"/>
                    </a:cubicBezTo>
                    <a:cubicBezTo>
                      <a:pt x="286" y="121"/>
                      <a:pt x="209" y="102"/>
                      <a:pt x="319" y="140"/>
                    </a:cubicBezTo>
                    <a:cubicBezTo>
                      <a:pt x="293" y="144"/>
                      <a:pt x="180" y="130"/>
                      <a:pt x="281" y="123"/>
                    </a:cubicBezTo>
                    <a:cubicBezTo>
                      <a:pt x="416" y="138"/>
                      <a:pt x="530" y="121"/>
                      <a:pt x="657" y="178"/>
                    </a:cubicBezTo>
                    <a:cubicBezTo>
                      <a:pt x="487" y="135"/>
                      <a:pt x="534" y="141"/>
                      <a:pt x="322" y="120"/>
                    </a:cubicBezTo>
                    <a:cubicBezTo>
                      <a:pt x="294" y="117"/>
                      <a:pt x="235" y="124"/>
                      <a:pt x="204" y="126"/>
                    </a:cubicBezTo>
                    <a:cubicBezTo>
                      <a:pt x="176" y="127"/>
                      <a:pt x="117" y="111"/>
                      <a:pt x="117" y="111"/>
                    </a:cubicBezTo>
                    <a:cubicBezTo>
                      <a:pt x="32" y="88"/>
                      <a:pt x="36" y="78"/>
                      <a:pt x="0" y="18"/>
                    </a:cubicBezTo>
                    <a:cubicBezTo>
                      <a:pt x="93" y="45"/>
                      <a:pt x="100" y="51"/>
                      <a:pt x="158" y="72"/>
                    </a:cubicBezTo>
                    <a:cubicBezTo>
                      <a:pt x="196" y="85"/>
                      <a:pt x="273" y="112"/>
                      <a:pt x="273" y="112"/>
                    </a:cubicBezTo>
                    <a:cubicBezTo>
                      <a:pt x="217" y="108"/>
                      <a:pt x="38" y="91"/>
                      <a:pt x="81" y="60"/>
                    </a:cubicBezTo>
                    <a:cubicBezTo>
                      <a:pt x="133" y="66"/>
                      <a:pt x="65" y="61"/>
                      <a:pt x="118" y="65"/>
                    </a:cubicBezTo>
                    <a:cubicBezTo>
                      <a:pt x="135" y="66"/>
                      <a:pt x="158" y="76"/>
                      <a:pt x="169" y="64"/>
                    </a:cubicBezTo>
                    <a:cubicBezTo>
                      <a:pt x="178" y="55"/>
                      <a:pt x="210" y="50"/>
                      <a:pt x="201" y="42"/>
                    </a:cubicBezTo>
                    <a:cubicBezTo>
                      <a:pt x="219" y="41"/>
                      <a:pt x="324" y="29"/>
                      <a:pt x="337" y="31"/>
                    </a:cubicBezTo>
                    <a:cubicBezTo>
                      <a:pt x="362" y="36"/>
                      <a:pt x="379" y="61"/>
                      <a:pt x="401" y="73"/>
                    </a:cubicBezTo>
                    <a:cubicBezTo>
                      <a:pt x="342" y="60"/>
                      <a:pt x="282" y="50"/>
                      <a:pt x="225" y="33"/>
                    </a:cubicBezTo>
                    <a:cubicBezTo>
                      <a:pt x="212" y="28"/>
                      <a:pt x="253" y="27"/>
                      <a:pt x="266" y="29"/>
                    </a:cubicBezTo>
                    <a:cubicBezTo>
                      <a:pt x="280" y="32"/>
                      <a:pt x="272" y="77"/>
                      <a:pt x="285" y="81"/>
                    </a:cubicBezTo>
                    <a:cubicBezTo>
                      <a:pt x="423" y="131"/>
                      <a:pt x="344" y="23"/>
                      <a:pt x="435" y="78"/>
                    </a:cubicBezTo>
                    <a:cubicBezTo>
                      <a:pt x="453" y="89"/>
                      <a:pt x="463" y="124"/>
                      <a:pt x="463" y="124"/>
                    </a:cubicBezTo>
                    <a:cubicBezTo>
                      <a:pt x="458" y="122"/>
                      <a:pt x="385" y="104"/>
                      <a:pt x="368" y="87"/>
                    </a:cubicBezTo>
                    <a:cubicBezTo>
                      <a:pt x="367" y="87"/>
                      <a:pt x="322" y="32"/>
                      <a:pt x="317" y="28"/>
                    </a:cubicBezTo>
                    <a:cubicBezTo>
                      <a:pt x="395" y="22"/>
                      <a:pt x="460" y="65"/>
                      <a:pt x="529" y="95"/>
                    </a:cubicBezTo>
                    <a:cubicBezTo>
                      <a:pt x="558" y="108"/>
                      <a:pt x="585" y="125"/>
                      <a:pt x="613" y="140"/>
                    </a:cubicBezTo>
                    <a:cubicBezTo>
                      <a:pt x="622" y="144"/>
                      <a:pt x="641" y="154"/>
                      <a:pt x="641" y="154"/>
                    </a:cubicBezTo>
                    <a:cubicBezTo>
                      <a:pt x="476" y="218"/>
                      <a:pt x="332" y="122"/>
                      <a:pt x="192" y="47"/>
                    </a:cubicBezTo>
                    <a:cubicBezTo>
                      <a:pt x="108" y="45"/>
                      <a:pt x="89" y="50"/>
                      <a:pt x="3" y="25"/>
                    </a:cubicBezTo>
                    <a:cubicBezTo>
                      <a:pt x="87" y="0"/>
                      <a:pt x="130" y="13"/>
                      <a:pt x="227" y="23"/>
                    </a:cubicBezTo>
                    <a:cubicBezTo>
                      <a:pt x="445" y="66"/>
                      <a:pt x="535" y="39"/>
                      <a:pt x="660" y="158"/>
                    </a:cubicBezTo>
                    <a:cubicBezTo>
                      <a:pt x="605" y="175"/>
                      <a:pt x="587" y="176"/>
                      <a:pt x="527" y="165"/>
                    </a:cubicBezTo>
                  </a:path>
                </a:pathLst>
              </a:custGeom>
              <a:solidFill>
                <a:srgbClr val="000000"/>
              </a:solidFill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42" name="矩形 81967"/>
              <p:cNvSpPr/>
              <p:nvPr>
                <p:custDataLst>
                  <p:tags r:id="rId49"/>
                </p:custDataLst>
              </p:nvPr>
            </p:nvSpPr>
            <p:spPr>
              <a:xfrm rot="660000">
                <a:off x="8943" y="2278"/>
                <a:ext cx="113" cy="34"/>
              </a:xfrm>
              <a:prstGeom prst="rect">
                <a:avLst/>
              </a:prstGeom>
              <a:solidFill>
                <a:srgbClr val="FFFFFF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9743" name="矩形 81968"/>
              <p:cNvSpPr/>
              <p:nvPr>
                <p:custDataLst>
                  <p:tags r:id="rId50"/>
                </p:custDataLst>
              </p:nvPr>
            </p:nvSpPr>
            <p:spPr>
              <a:xfrm rot="660000">
                <a:off x="9205" y="2346"/>
                <a:ext cx="227" cy="34"/>
              </a:xfrm>
              <a:prstGeom prst="rect">
                <a:avLst/>
              </a:prstGeom>
              <a:solidFill>
                <a:srgbClr val="FFFFFF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29744" name="组合 82060"/>
          <p:cNvGrpSpPr/>
          <p:nvPr>
            <p:custDataLst>
              <p:tags r:id="rId51"/>
            </p:custDataLst>
          </p:nvPr>
        </p:nvGrpSpPr>
        <p:grpSpPr>
          <a:xfrm>
            <a:off x="6888163" y="1743393"/>
            <a:ext cx="1895475" cy="2520950"/>
            <a:chOff x="3379" y="1117"/>
            <a:chExt cx="1194" cy="1588"/>
          </a:xfrm>
        </p:grpSpPr>
        <p:grpSp>
          <p:nvGrpSpPr>
            <p:cNvPr id="29745" name="组合 81999"/>
            <p:cNvGrpSpPr/>
            <p:nvPr>
              <p:custDataLst>
                <p:tags r:id="rId52"/>
              </p:custDataLst>
            </p:nvPr>
          </p:nvGrpSpPr>
          <p:grpSpPr>
            <a:xfrm>
              <a:off x="3379" y="1117"/>
              <a:ext cx="1041" cy="1588"/>
              <a:chOff x="4680" y="1440"/>
              <a:chExt cx="1789" cy="2659"/>
            </a:xfrm>
          </p:grpSpPr>
          <p:grpSp>
            <p:nvGrpSpPr>
              <p:cNvPr id="29746" name="组合 82000"/>
              <p:cNvGrpSpPr/>
              <p:nvPr>
                <p:custDataLst>
                  <p:tags r:id="rId53"/>
                </p:custDataLst>
              </p:nvPr>
            </p:nvGrpSpPr>
            <p:grpSpPr>
              <a:xfrm>
                <a:off x="5850" y="1440"/>
                <a:ext cx="170" cy="2438"/>
                <a:chOff x="4677" y="1440"/>
                <a:chExt cx="210" cy="1984"/>
              </a:xfrm>
            </p:grpSpPr>
            <p:sp>
              <p:nvSpPr>
                <p:cNvPr id="29747" name="矩形 82001"/>
                <p:cNvSpPr/>
                <p:nvPr>
                  <p:custDataLst>
                    <p:tags r:id="rId54"/>
                  </p:custDataLst>
                </p:nvPr>
              </p:nvSpPr>
              <p:spPr>
                <a:xfrm>
                  <a:off x="4725" y="1440"/>
                  <a:ext cx="102" cy="1944"/>
                </a:xfrm>
                <a:prstGeom prst="rect">
                  <a:avLst/>
                </a:prstGeom>
                <a:gradFill rotWithShape="0">
                  <a:gsLst>
                    <a:gs pos="0">
                      <a:srgbClr val="767676"/>
                    </a:gs>
                    <a:gs pos="50000">
                      <a:srgbClr val="FFFFFF"/>
                    </a:gs>
                    <a:gs pos="100000">
                      <a:srgbClr val="767676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48" name="矩形 82002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4677" y="3311"/>
                  <a:ext cx="210" cy="113"/>
                </a:xfrm>
                <a:prstGeom prst="rect">
                  <a:avLst/>
                </a:prstGeom>
                <a:solidFill>
                  <a:srgbClr val="333333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29749" name="组合 82003"/>
              <p:cNvGrpSpPr/>
              <p:nvPr>
                <p:custDataLst>
                  <p:tags r:id="rId56"/>
                </p:custDataLst>
              </p:nvPr>
            </p:nvGrpSpPr>
            <p:grpSpPr>
              <a:xfrm>
                <a:off x="4680" y="3852"/>
                <a:ext cx="1789" cy="247"/>
                <a:chOff x="2524" y="3540"/>
                <a:chExt cx="1310" cy="247"/>
              </a:xfrm>
            </p:grpSpPr>
            <p:sp>
              <p:nvSpPr>
                <p:cNvPr id="29750" name="矩形 82004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2524" y="3540"/>
                  <a:ext cx="1310" cy="155"/>
                </a:xfrm>
                <a:prstGeom prst="rect">
                  <a:avLst/>
                </a:prstGeom>
                <a:solidFill>
                  <a:srgbClr val="808080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51" name="矩形 82005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2524" y="3695"/>
                  <a:ext cx="124" cy="92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52" name="矩形 82006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3721" y="3695"/>
                  <a:ext cx="112" cy="83"/>
                </a:xfrm>
                <a:prstGeom prst="rect">
                  <a:avLst/>
                </a:prstGeom>
                <a:gradFill rotWithShape="0">
                  <a:gsLst>
                    <a:gs pos="0">
                      <a:srgbClr val="969696"/>
                    </a:gs>
                    <a:gs pos="100000">
                      <a:srgbClr val="454545"/>
                    </a:gs>
                  </a:gsLst>
                  <a:path path="shape">
                    <a:fillToRect l="50000" t="50000" r="50000" b="50000"/>
                  </a:path>
                </a:gra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  <p:grpSp>
          <p:nvGrpSpPr>
            <p:cNvPr id="29753" name="组合 82059"/>
            <p:cNvGrpSpPr/>
            <p:nvPr>
              <p:custDataLst>
                <p:tags r:id="rId60"/>
              </p:custDataLst>
            </p:nvPr>
          </p:nvGrpSpPr>
          <p:grpSpPr>
            <a:xfrm>
              <a:off x="3441" y="1519"/>
              <a:ext cx="1132" cy="1032"/>
              <a:chOff x="3441" y="1519"/>
              <a:chExt cx="1132" cy="1032"/>
            </a:xfrm>
          </p:grpSpPr>
          <p:grpSp>
            <p:nvGrpSpPr>
              <p:cNvPr id="29754" name="组合 81971"/>
              <p:cNvGrpSpPr/>
              <p:nvPr>
                <p:custDataLst>
                  <p:tags r:id="rId61"/>
                </p:custDataLst>
              </p:nvPr>
            </p:nvGrpSpPr>
            <p:grpSpPr>
              <a:xfrm>
                <a:off x="3441" y="1599"/>
                <a:ext cx="450" cy="952"/>
                <a:chOff x="4709" y="2268"/>
                <a:chExt cx="774" cy="1594"/>
              </a:xfrm>
            </p:grpSpPr>
            <p:grpSp>
              <p:nvGrpSpPr>
                <p:cNvPr id="29755" name="组合 81972"/>
                <p:cNvGrpSpPr/>
                <p:nvPr>
                  <p:custDataLst>
                    <p:tags r:id="rId62"/>
                  </p:custDataLst>
                </p:nvPr>
              </p:nvGrpSpPr>
              <p:grpSpPr>
                <a:xfrm>
                  <a:off x="4709" y="2268"/>
                  <a:ext cx="774" cy="936"/>
                  <a:chOff x="6854" y="2064"/>
                  <a:chExt cx="1053" cy="1273"/>
                </a:xfrm>
              </p:grpSpPr>
              <p:grpSp>
                <p:nvGrpSpPr>
                  <p:cNvPr id="29756" name="组合 81973"/>
                  <p:cNvGrpSpPr/>
                  <p:nvPr>
                    <p:custDataLst>
                      <p:tags r:id="rId63"/>
                    </p:custDataLst>
                  </p:nvPr>
                </p:nvGrpSpPr>
                <p:grpSpPr>
                  <a:xfrm>
                    <a:off x="6854" y="2382"/>
                    <a:ext cx="1053" cy="955"/>
                    <a:chOff x="8408" y="2532"/>
                    <a:chExt cx="1994" cy="1812"/>
                  </a:xfrm>
                </p:grpSpPr>
                <p:grpSp>
                  <p:nvGrpSpPr>
                    <p:cNvPr id="29757" name="组合 81974"/>
                    <p:cNvGrpSpPr/>
                    <p:nvPr>
                      <p:custDataLst>
                        <p:tags r:id="rId64"/>
                      </p:custDataLst>
                    </p:nvPr>
                  </p:nvGrpSpPr>
                  <p:grpSpPr>
                    <a:xfrm>
                      <a:off x="8497" y="3528"/>
                      <a:ext cx="1810" cy="676"/>
                      <a:chOff x="8497" y="3468"/>
                      <a:chExt cx="1810" cy="676"/>
                    </a:xfrm>
                  </p:grpSpPr>
                  <p:sp>
                    <p:nvSpPr>
                      <p:cNvPr id="29758" name="任意多边形 81975"/>
                      <p:cNvSpPr/>
                      <p:nvPr>
                        <p:custDataLst>
                          <p:tags r:id="rId65"/>
                        </p:custDataLst>
                      </p:nvPr>
                    </p:nvSpPr>
                    <p:spPr>
                      <a:xfrm>
                        <a:off x="8537" y="3528"/>
                        <a:ext cx="1754" cy="616"/>
                      </a:xfrm>
                      <a:custGeom>
                        <a:cxnLst>
                          <a:cxn ang="0">
                            <a:pos x="18720" y="10800"/>
                          </a:cxn>
                          <a:cxn ang="90">
                            <a:pos x="10800" y="21600"/>
                          </a:cxn>
                          <a:cxn ang="180">
                            <a:pos x="2880" y="10800"/>
                          </a:cxn>
                          <a:cxn ang="270">
                            <a:pos x="10800" y="0"/>
                          </a:cxn>
                        </a:cxnLst>
                        <a:rect l="l" t="t" r="r" b="b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760" y="21600"/>
                            </a:lnTo>
                            <a:lnTo>
                              <a:pt x="15840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pattFill prst="dashHorz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>
                        <a:noFill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29759" name="直接连接符 81976"/>
                      <p:cNvSpPr/>
                      <p:nvPr>
                        <p:custDataLst>
                          <p:tags r:id="rId66"/>
                        </p:custDataLst>
                      </p:nvPr>
                    </p:nvSpPr>
                    <p:spPr>
                      <a:xfrm>
                        <a:off x="8497" y="3468"/>
                        <a:ext cx="1810" cy="0"/>
                      </a:xfrm>
                      <a:prstGeom prst="line">
                        <a:avLst/>
                      </a:pr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  <p:sp>
                  <p:nvSpPr>
                    <p:cNvPr id="29760" name="任意多边形 81977"/>
                    <p:cNvSpPr/>
                    <p:nvPr>
                      <p:custDataLst>
                        <p:tags r:id="rId67"/>
                      </p:custDataLst>
                    </p:nvPr>
                  </p:nvSpPr>
                  <p:spPr>
                    <a:xfrm>
                      <a:off x="8408" y="2844"/>
                      <a:ext cx="1994" cy="1404"/>
                    </a:xfrm>
                    <a:custGeom>
                      <a:rect l="l" t="t" r="r" b="b"/>
                      <a:pathLst>
                        <a:path w="1994" h="1404">
                          <a:moveTo>
                            <a:pt x="543" y="1404"/>
                          </a:moveTo>
                          <a:lnTo>
                            <a:pt x="0" y="624"/>
                          </a:lnTo>
                          <a:lnTo>
                            <a:pt x="724" y="312"/>
                          </a:lnTo>
                          <a:lnTo>
                            <a:pt x="724" y="0"/>
                          </a:lnTo>
                          <a:lnTo>
                            <a:pt x="1267" y="0"/>
                          </a:lnTo>
                          <a:lnTo>
                            <a:pt x="1265" y="330"/>
                          </a:lnTo>
                          <a:lnTo>
                            <a:pt x="1994" y="624"/>
                          </a:lnTo>
                          <a:lnTo>
                            <a:pt x="1448" y="1404"/>
                          </a:lnTo>
                          <a:lnTo>
                            <a:pt x="543" y="1404"/>
                          </a:lnTo>
                          <a:close/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29761" name="组合 81978"/>
                    <p:cNvGrpSpPr/>
                    <p:nvPr>
                      <p:custDataLst>
                        <p:tags r:id="rId68"/>
                      </p:custDataLst>
                    </p:nvPr>
                  </p:nvGrpSpPr>
                  <p:grpSpPr>
                    <a:xfrm>
                      <a:off x="9040" y="2532"/>
                      <a:ext cx="882" cy="1634"/>
                      <a:chOff x="6325" y="2376"/>
                      <a:chExt cx="882" cy="1634"/>
                    </a:xfrm>
                  </p:grpSpPr>
                  <p:sp>
                    <p:nvSpPr>
                      <p:cNvPr id="29762" name="任意多边形 81979"/>
                      <p:cNvSpPr/>
                      <p:nvPr>
                        <p:custDataLst>
                          <p:tags r:id="rId69"/>
                        </p:custDataLst>
                      </p:nvPr>
                    </p:nvSpPr>
                    <p:spPr>
                      <a:xfrm>
                        <a:off x="6486" y="2648"/>
                        <a:ext cx="393" cy="295"/>
                      </a:xfrm>
                      <a:custGeom>
                        <a:cxnLst>
                          <a:cxn ang="0">
                            <a:pos x="18900" y="10800"/>
                          </a:cxn>
                          <a:cxn ang="90">
                            <a:pos x="10800" y="21600"/>
                          </a:cxn>
                          <a:cxn ang="180">
                            <a:pos x="2700" y="10800"/>
                          </a:cxn>
                          <a:cxn ang="270">
                            <a:pos x="10800" y="0"/>
                          </a:cxn>
                        </a:cxnLst>
                        <a:rect l="l" t="t" r="r" b="b"/>
                        <a:pathLst>
                          <a:path w="21600" h="21600">
                            <a:moveTo>
                              <a:pt x="0" y="0"/>
                            </a:moveTo>
                            <a:lnTo>
                              <a:pt x="5400" y="21600"/>
                            </a:lnTo>
                            <a:lnTo>
                              <a:pt x="16200" y="21600"/>
                            </a:lnTo>
                            <a:lnTo>
                              <a:pt x="21600" y="0"/>
                            </a:lnTo>
                            <a:close/>
                          </a:path>
                        </a:pathLst>
                      </a:custGeom>
                      <a:noFill/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29763" name="hx30Oval 20"/>
                      <p:cNvSpPr/>
                      <p:nvPr>
                        <p:custDataLst>
                          <p:tags r:id="rId70"/>
                        </p:custDataLst>
                      </p:nvPr>
                    </p:nvSpPr>
                    <p:spPr>
                      <a:xfrm>
                        <a:off x="6526" y="2492"/>
                        <a:ext cx="331" cy="52"/>
                      </a:xfrm>
                      <a:prstGeom prst="ellipse">
                        <a:avLst/>
                      </a:prstGeom>
                      <a:solidFill>
                        <a:srgbClr val="000000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29764" name="hx30Rectangle 21"/>
                      <p:cNvSpPr/>
                      <p:nvPr>
                        <p:custDataLst>
                          <p:tags r:id="rId71"/>
                        </p:custDataLst>
                      </p:nvPr>
                    </p:nvSpPr>
                    <p:spPr>
                      <a:xfrm>
                        <a:off x="6606" y="2376"/>
                        <a:ext cx="165" cy="111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  <a:ln w="9525" cap="flat" cmpd="sng">
                        <a:solidFill>
                          <a:srgbClr val="00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  <p:txBody>
                      <a:bodyPr anchor="t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>
                          <a:latin typeface="Arial" pitchFamily="34" charset="0"/>
                          <a:ea typeface="宋体" panose="02010600030101010101" pitchFamily="2" charset="-122"/>
                        </a:endParaRPr>
                      </a:p>
                    </p:txBody>
                  </p:sp>
                  <p:sp>
                    <p:nvSpPr>
                      <p:cNvPr id="29765" name="hx30Freeform 72"/>
                      <p:cNvSpPr/>
                      <p:nvPr>
                        <p:custDataLst>
                          <p:tags r:id="rId72"/>
                        </p:custDataLst>
                      </p:nvPr>
                    </p:nvSpPr>
                    <p:spPr>
                      <a:xfrm>
                        <a:off x="6365" y="2920"/>
                        <a:ext cx="842" cy="1090"/>
                      </a:xfrm>
                      <a:custGeom>
                        <a:rect l="l" t="t" r="r" b="b"/>
                        <a:pathLst>
                          <a:path w="1830" h="3302">
                            <a:moveTo>
                              <a:pt x="840" y="0"/>
                            </a:moveTo>
                            <a:cubicBezTo>
                              <a:pt x="615" y="572"/>
                              <a:pt x="390" y="1144"/>
                              <a:pt x="480" y="1404"/>
                            </a:cubicBezTo>
                            <a:cubicBezTo>
                              <a:pt x="570" y="1664"/>
                              <a:pt x="1170" y="1456"/>
                              <a:pt x="1380" y="1560"/>
                            </a:cubicBezTo>
                            <a:cubicBezTo>
                              <a:pt x="1590" y="1664"/>
                              <a:pt x="1830" y="1872"/>
                              <a:pt x="1740" y="2028"/>
                            </a:cubicBezTo>
                            <a:cubicBezTo>
                              <a:pt x="1650" y="2184"/>
                              <a:pt x="870" y="2366"/>
                              <a:pt x="840" y="2496"/>
                            </a:cubicBezTo>
                            <a:cubicBezTo>
                              <a:pt x="810" y="2626"/>
                              <a:pt x="1410" y="2730"/>
                              <a:pt x="1560" y="2808"/>
                            </a:cubicBezTo>
                            <a:cubicBezTo>
                              <a:pt x="1710" y="2886"/>
                              <a:pt x="1740" y="2886"/>
                              <a:pt x="1740" y="2964"/>
                            </a:cubicBezTo>
                            <a:cubicBezTo>
                              <a:pt x="1740" y="3042"/>
                              <a:pt x="1680" y="3302"/>
                              <a:pt x="1560" y="3276"/>
                            </a:cubicBezTo>
                            <a:cubicBezTo>
                              <a:pt x="1440" y="3250"/>
                              <a:pt x="1170" y="2912"/>
                              <a:pt x="1020" y="2808"/>
                            </a:cubicBezTo>
                            <a:cubicBezTo>
                              <a:pt x="870" y="2704"/>
                              <a:pt x="720" y="2730"/>
                              <a:pt x="660" y="2652"/>
                            </a:cubicBezTo>
                            <a:cubicBezTo>
                              <a:pt x="600" y="2574"/>
                              <a:pt x="540" y="2470"/>
                              <a:pt x="660" y="2340"/>
                            </a:cubicBezTo>
                            <a:cubicBezTo>
                              <a:pt x="780" y="2210"/>
                              <a:pt x="1470" y="1976"/>
                              <a:pt x="1380" y="1872"/>
                            </a:cubicBezTo>
                            <a:cubicBezTo>
                              <a:pt x="1290" y="1768"/>
                              <a:pt x="240" y="2028"/>
                              <a:pt x="120" y="1716"/>
                            </a:cubicBezTo>
                            <a:cubicBezTo>
                              <a:pt x="0" y="1404"/>
                              <a:pt x="330" y="702"/>
                              <a:pt x="660" y="0"/>
                            </a:cubicBezTo>
                          </a:path>
                        </a:pathLst>
                      </a:custGeom>
                      <a:pattFill prst="zigZag">
                        <a:fgClr>
                          <a:srgbClr val="000000"/>
                        </a:fgClr>
                        <a:bgClr>
                          <a:srgbClr val="FFFFFF"/>
                        </a:bgClr>
                      </a:patt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29766" name="组合 81983"/>
                      <p:cNvGrpSpPr/>
                      <p:nvPr>
                        <p:custDataLst>
                          <p:tags r:id="rId73"/>
                        </p:custDataLst>
                      </p:nvPr>
                    </p:nvGrpSpPr>
                    <p:grpSpPr>
                      <a:xfrm>
                        <a:off x="6325" y="2552"/>
                        <a:ext cx="712" cy="157"/>
                        <a:chOff x="7391" y="2748"/>
                        <a:chExt cx="712" cy="157"/>
                      </a:xfrm>
                    </p:grpSpPr>
                    <p:sp>
                      <p:nvSpPr>
                        <p:cNvPr id="29767" name="矩形 81984"/>
                        <p:cNvSpPr>
                          <a:spLocks noChangeAspect="1"/>
                        </p:cNvSpPr>
                        <p:nvPr>
                          <p:custDataLst>
                            <p:tags r:id="rId74"/>
                          </p:custDataLst>
                        </p:nvPr>
                      </p:nvSpPr>
                      <p:spPr>
                        <a:xfrm>
                          <a:off x="7538" y="2748"/>
                          <a:ext cx="418" cy="91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 cap="flat" cmpd="sng">
                          <a:solidFill>
                            <a:srgbClr val="000000"/>
                          </a:solidFill>
                          <a:prstDash val="solid"/>
                          <a:miter/>
                          <a:headEnd type="none" w="med" len="med"/>
                          <a:tailEnd type="none" w="med" len="med"/>
                        </a:ln>
                      </p:spPr>
                      <p:txBody>
                        <a:bodyPr anchor="t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>
                            <a:latin typeface="Arial" pitchFamily="34" charset="0"/>
                            <a:ea typeface="宋体" panose="02010600030101010101" pitchFamily="2" charset="-122"/>
                          </a:endParaRPr>
                        </a:p>
                      </p:txBody>
                    </p:sp>
                    <p:sp>
                      <p:nvSpPr>
                        <p:cNvPr id="29768" name="矩形 81985"/>
                        <p:cNvSpPr>
                          <a:spLocks noChangeAspect="1"/>
                        </p:cNvSpPr>
                        <p:nvPr>
                          <p:custDataLst>
                            <p:tags r:id="rId75"/>
                          </p:custDataLst>
                        </p:nvPr>
                      </p:nvSpPr>
                      <p:spPr>
                        <a:xfrm>
                          <a:off x="7391" y="2819"/>
                          <a:ext cx="712" cy="8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 cap="flat" cmpd="sng">
                          <a:solidFill>
                            <a:srgbClr val="000000"/>
                          </a:solidFill>
                          <a:prstDash val="solid"/>
                          <a:miter/>
                          <a:headEnd type="none" w="med" len="med"/>
                          <a:tailEnd type="none" w="med" len="med"/>
                        </a:ln>
                      </p:spPr>
                      <p:txBody>
                        <a:bodyPr anchor="t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>
                            <a:latin typeface="Arial" pitchFamily="34" charset="0"/>
                            <a:ea typeface="宋体" panose="02010600030101010101" pitchFamily="2" charset="-122"/>
                          </a:endParaRPr>
                        </a:p>
                      </p:txBody>
                    </p:sp>
                  </p:grpSp>
                </p:grpSp>
                <p:sp>
                  <p:nvSpPr>
                    <p:cNvPr id="29769" name="任意多边形 81986"/>
                    <p:cNvSpPr/>
                    <p:nvPr>
                      <p:custDataLst>
                        <p:tags r:id="rId76"/>
                      </p:custDataLst>
                    </p:nvPr>
                  </p:nvSpPr>
                  <p:spPr>
                    <a:xfrm flipV="1">
                      <a:off x="8779" y="4248"/>
                      <a:ext cx="1255" cy="96"/>
                    </a:xfrm>
                    <a:custGeom>
                      <a:cxnLst>
                        <a:cxn ang="0">
                          <a:pos x="19552" y="10800"/>
                        </a:cxn>
                        <a:cxn ang="90">
                          <a:pos x="10800" y="21600"/>
                        </a:cxn>
                        <a:cxn ang="180">
                          <a:pos x="2048" y="10800"/>
                        </a:cxn>
                        <a:cxn ang="270">
                          <a:pos x="10800" y="0"/>
                        </a:cxn>
                      </a:cxnLst>
                      <a:rect l="l" t="t" r="r" b="b"/>
                      <a:pathLst>
                        <a:path w="21600" h="21600">
                          <a:moveTo>
                            <a:pt x="0" y="0"/>
                          </a:moveTo>
                          <a:lnTo>
                            <a:pt x="4096" y="21600"/>
                          </a:lnTo>
                          <a:lnTo>
                            <a:pt x="17504" y="21600"/>
                          </a:lnTo>
                          <a:lnTo>
                            <a:pt x="21600" y="0"/>
                          </a:ln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0" name="矩形 81987"/>
                    <p:cNvSpPr/>
                    <p:nvPr>
                      <p:custDataLst>
                        <p:tags r:id="rId77"/>
                      </p:custDataLst>
                    </p:nvPr>
                  </p:nvSpPr>
                  <p:spPr>
                    <a:xfrm>
                      <a:off x="8939" y="4228"/>
                      <a:ext cx="944" cy="56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</p:grpSp>
              <p:grpSp>
                <p:nvGrpSpPr>
                  <p:cNvPr id="29771" name="组合 81988"/>
                  <p:cNvGrpSpPr/>
                  <p:nvPr>
                    <p:custDataLst>
                      <p:tags r:id="rId78"/>
                    </p:custDataLst>
                  </p:nvPr>
                </p:nvGrpSpPr>
                <p:grpSpPr>
                  <a:xfrm>
                    <a:off x="7189" y="2064"/>
                    <a:ext cx="335" cy="346"/>
                    <a:chOff x="7206" y="1732"/>
                    <a:chExt cx="635" cy="656"/>
                  </a:xfrm>
                </p:grpSpPr>
                <p:sp>
                  <p:nvSpPr>
                    <p:cNvPr id="29772" name="任意多边形 81989"/>
                    <p:cNvSpPr/>
                    <p:nvPr>
                      <p:custDataLst>
                        <p:tags r:id="rId79"/>
                      </p:custDataLst>
                    </p:nvPr>
                  </p:nvSpPr>
                  <p:spPr>
                    <a:xfrm rot="-900000" flipV="1">
                      <a:off x="7380" y="1752"/>
                      <a:ext cx="7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3" name="任意多边形 81990"/>
                    <p:cNvSpPr/>
                    <p:nvPr>
                      <p:custDataLst>
                        <p:tags r:id="rId80"/>
                      </p:custDataLst>
                    </p:nvPr>
                  </p:nvSpPr>
                  <p:spPr>
                    <a:xfrm>
                      <a:off x="7560" y="1752"/>
                      <a:ext cx="21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4" name="任意多边形 81991"/>
                    <p:cNvSpPr/>
                    <p:nvPr>
                      <p:custDataLst>
                        <p:tags r:id="rId81"/>
                      </p:custDataLst>
                    </p:nvPr>
                  </p:nvSpPr>
                  <p:spPr>
                    <a:xfrm rot="-1500000" flipH="1">
                      <a:off x="7320" y="1752"/>
                      <a:ext cx="1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5" name="任意多边形 81992"/>
                    <p:cNvSpPr/>
                    <p:nvPr>
                      <p:custDataLst>
                        <p:tags r:id="rId82"/>
                      </p:custDataLst>
                    </p:nvPr>
                  </p:nvSpPr>
                  <p:spPr>
                    <a:xfrm flipH="1">
                      <a:off x="7660" y="1752"/>
                      <a:ext cx="57" cy="537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6" name="任意多边形 81993"/>
                    <p:cNvSpPr/>
                    <p:nvPr>
                      <p:custDataLst>
                        <p:tags r:id="rId83"/>
                      </p:custDataLst>
                    </p:nvPr>
                  </p:nvSpPr>
                  <p:spPr>
                    <a:xfrm rot="-1800000">
                      <a:off x="7206" y="1750"/>
                      <a:ext cx="41" cy="596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7" name="任意多边形 81994"/>
                    <p:cNvSpPr/>
                    <p:nvPr>
                      <p:custDataLst>
                        <p:tags r:id="rId84"/>
                      </p:custDataLst>
                    </p:nvPr>
                  </p:nvSpPr>
                  <p:spPr>
                    <a:xfrm rot="1500000" flipH="1">
                      <a:off x="7800" y="1792"/>
                      <a:ext cx="41" cy="596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8" name="任意多边形 81995"/>
                    <p:cNvSpPr/>
                    <p:nvPr>
                      <p:custDataLst>
                        <p:tags r:id="rId85"/>
                      </p:custDataLst>
                    </p:nvPr>
                  </p:nvSpPr>
                  <p:spPr>
                    <a:xfrm rot="-900000" flipV="1">
                      <a:off x="7455" y="1732"/>
                      <a:ext cx="45" cy="318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79" name="任意多边形 81996"/>
                    <p:cNvSpPr/>
                    <p:nvPr>
                      <p:custDataLst>
                        <p:tags r:id="rId86"/>
                      </p:custDataLst>
                    </p:nvPr>
                  </p:nvSpPr>
                  <p:spPr>
                    <a:xfrm rot="900000" flipV="1">
                      <a:off x="7780" y="1776"/>
                      <a:ext cx="45" cy="318"/>
                    </a:xfrm>
                    <a:custGeom>
                      <a:rect l="l" t="t" r="r" b="b"/>
                      <a:pathLst>
                        <a:path w="180" h="1248">
                          <a:moveTo>
                            <a:pt x="180" y="1248"/>
                          </a:moveTo>
                          <a:cubicBezTo>
                            <a:pt x="90" y="1170"/>
                            <a:pt x="0" y="1092"/>
                            <a:pt x="0" y="936"/>
                          </a:cubicBezTo>
                          <a:cubicBezTo>
                            <a:pt x="0" y="780"/>
                            <a:pt x="180" y="468"/>
                            <a:pt x="180" y="312"/>
                          </a:cubicBezTo>
                          <a:cubicBezTo>
                            <a:pt x="180" y="156"/>
                            <a:pt x="30" y="52"/>
                            <a:pt x="0" y="0"/>
                          </a:cubicBezTo>
                        </a:path>
                      </a:pathLst>
                    </a:custGeom>
                    <a:noFill/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sp>
              <p:nvSpPr>
                <p:cNvPr id="29780" name="xjhhxtx20" descr="栎木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4770" y="3213"/>
                  <a:ext cx="642" cy="649"/>
                </a:xfrm>
                <a:prstGeom prst="rect">
                  <a:avLst/>
                </a:prstGeom>
                <a:blipFill rotWithShape="0">
                  <a:blip r:embed="rId39"/>
                  <a:stretch>
                    <a:fillRect/>
                  </a:stretch>
                </a:blip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29781" name="组合 82007"/>
              <p:cNvGrpSpPr/>
              <p:nvPr>
                <p:custDataLst>
                  <p:tags r:id="rId88"/>
                </p:custDataLst>
              </p:nvPr>
            </p:nvGrpSpPr>
            <p:grpSpPr>
              <a:xfrm>
                <a:off x="3484" y="1519"/>
                <a:ext cx="1089" cy="189"/>
                <a:chOff x="7561" y="2064"/>
                <a:chExt cx="1871" cy="316"/>
              </a:xfrm>
            </p:grpSpPr>
            <p:grpSp>
              <p:nvGrpSpPr>
                <p:cNvPr id="29782" name="组合 82008"/>
                <p:cNvGrpSpPr/>
                <p:nvPr>
                  <p:custDataLst>
                    <p:tags r:id="rId89"/>
                  </p:custDataLst>
                </p:nvPr>
              </p:nvGrpSpPr>
              <p:grpSpPr>
                <a:xfrm rot="5983046">
                  <a:off x="8251" y="1371"/>
                  <a:ext cx="272" cy="1655"/>
                  <a:chOff x="6260" y="308"/>
                  <a:chExt cx="272" cy="1655"/>
                </a:xfrm>
              </p:grpSpPr>
              <p:grpSp>
                <p:nvGrpSpPr>
                  <p:cNvPr id="29783" name="组合 82009"/>
                  <p:cNvGrpSpPr/>
                  <p:nvPr>
                    <p:custDataLst>
                      <p:tags r:id="rId90"/>
                    </p:custDataLst>
                  </p:nvPr>
                </p:nvGrpSpPr>
                <p:grpSpPr>
                  <a:xfrm>
                    <a:off x="6278" y="320"/>
                    <a:ext cx="238" cy="1643"/>
                    <a:chOff x="6278" y="320"/>
                    <a:chExt cx="238" cy="1643"/>
                  </a:xfrm>
                </p:grpSpPr>
                <p:sp>
                  <p:nvSpPr>
                    <p:cNvPr id="29784" name="流程图: 显示 82010"/>
                    <p:cNvSpPr/>
                    <p:nvPr>
                      <p:custDataLst>
                        <p:tags r:id="rId91"/>
                      </p:custDataLst>
                    </p:nvPr>
                  </p:nvSpPr>
                  <p:spPr>
                    <a:xfrm rot="5366926" flipV="1">
                      <a:off x="5864" y="1312"/>
                      <a:ext cx="1063" cy="236"/>
                    </a:xfrm>
                    <a:prstGeom prst="flowChartDisplay">
                      <a:avLst/>
                    </a:pr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85" name="任意多边形 82011"/>
                    <p:cNvSpPr/>
                    <p:nvPr>
                      <p:custDataLst>
                        <p:tags r:id="rId92"/>
                      </p:custDataLst>
                    </p:nvPr>
                  </p:nvSpPr>
                  <p:spPr>
                    <a:xfrm>
                      <a:off x="6278" y="320"/>
                      <a:ext cx="238" cy="775"/>
                    </a:xfrm>
                    <a:custGeom>
                      <a:rect l="l" t="t" r="r" b="b"/>
                      <a:pathLst>
                        <a:path w="238" h="775">
                          <a:moveTo>
                            <a:pt x="0" y="775"/>
                          </a:moveTo>
                          <a:lnTo>
                            <a:pt x="2" y="0"/>
                          </a:lnTo>
                          <a:lnTo>
                            <a:pt x="238" y="1"/>
                          </a:lnTo>
                          <a:lnTo>
                            <a:pt x="232" y="4"/>
                          </a:lnTo>
                          <a:lnTo>
                            <a:pt x="232" y="760"/>
                          </a:lnTo>
                        </a:path>
                      </a:pathLst>
                    </a:custGeom>
                    <a:solidFill>
                      <a:srgbClr val="FFFFFF"/>
                    </a:solidFill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29786" name="组合 82012"/>
                  <p:cNvGrpSpPr/>
                  <p:nvPr>
                    <p:custDataLst>
                      <p:tags r:id="rId93"/>
                    </p:custDataLst>
                  </p:nvPr>
                </p:nvGrpSpPr>
                <p:grpSpPr>
                  <a:xfrm>
                    <a:off x="6260" y="308"/>
                    <a:ext cx="272" cy="156"/>
                    <a:chOff x="7380" y="816"/>
                    <a:chExt cx="272" cy="156"/>
                  </a:xfrm>
                </p:grpSpPr>
                <p:sp>
                  <p:nvSpPr>
                    <p:cNvPr id="29787" name="矩形 82013"/>
                    <p:cNvSpPr/>
                    <p:nvPr>
                      <p:custDataLst>
                        <p:tags r:id="rId94"/>
                      </p:custDataLst>
                    </p:nvPr>
                  </p:nvSpPr>
                  <p:spPr>
                    <a:xfrm>
                      <a:off x="7410" y="902"/>
                      <a:ext cx="215" cy="70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202020"/>
                        </a:gs>
                        <a:gs pos="50000">
                          <a:srgbClr val="FFFFFF"/>
                        </a:gs>
                        <a:gs pos="100000">
                          <a:srgbClr val="202020"/>
                        </a:gs>
                      </a:gsLst>
                      <a:lin ang="0" scaled="1"/>
                    </a:gradFill>
                    <a:ln w="3175" cap="flat" cmpd="sng">
                      <a:solidFill>
                        <a:srgbClr val="333333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29788" name="矩形 82014"/>
                    <p:cNvSpPr/>
                    <p:nvPr>
                      <p:custDataLst>
                        <p:tags r:id="rId95"/>
                      </p:custDataLst>
                    </p:nvPr>
                  </p:nvSpPr>
                  <p:spPr>
                    <a:xfrm>
                      <a:off x="7380" y="816"/>
                      <a:ext cx="272" cy="95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595959"/>
                        </a:gs>
                        <a:gs pos="50000">
                          <a:srgbClr val="FFFFFF"/>
                        </a:gs>
                        <a:gs pos="100000">
                          <a:srgbClr val="595959"/>
                        </a:gs>
                      </a:gsLst>
                      <a:lin ang="0" scaled="1"/>
                    </a:gradFill>
                    <a:ln w="3175" cap="flat" cmpd="sng">
                      <a:solidFill>
                        <a:srgbClr val="333333"/>
                      </a:solidFill>
                      <a:prstDash val="solid"/>
                      <a:miter/>
                      <a:headEnd type="none" w="med" len="med"/>
                      <a:tailEnd type="none" w="med" len="med"/>
                    </a:ln>
                  </p:spPr>
                  <p:txBody>
                    <a:bodyPr anchor="t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宋体" panose="02010600030101010101" pitchFamily="2" charset="-122"/>
                      </a:endParaRPr>
                    </a:p>
                  </p:txBody>
                </p:sp>
              </p:grpSp>
            </p:grpSp>
            <p:sp>
              <p:nvSpPr>
                <p:cNvPr id="29789" name="任意多边形 82015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7605" y="2085"/>
                  <a:ext cx="688" cy="218"/>
                </a:xfrm>
                <a:custGeom>
                  <a:rect l="l" t="t" r="r" b="b"/>
                  <a:pathLst>
                    <a:path w="688" h="218">
                      <a:moveTo>
                        <a:pt x="688" y="206"/>
                      </a:moveTo>
                      <a:cubicBezTo>
                        <a:pt x="650" y="189"/>
                        <a:pt x="523" y="117"/>
                        <a:pt x="480" y="99"/>
                      </a:cubicBezTo>
                      <a:cubicBezTo>
                        <a:pt x="437" y="81"/>
                        <a:pt x="449" y="97"/>
                        <a:pt x="427" y="98"/>
                      </a:cubicBezTo>
                      <a:cubicBezTo>
                        <a:pt x="300" y="70"/>
                        <a:pt x="281" y="36"/>
                        <a:pt x="345" y="104"/>
                      </a:cubicBezTo>
                      <a:cubicBezTo>
                        <a:pt x="286" y="121"/>
                        <a:pt x="209" y="102"/>
                        <a:pt x="319" y="140"/>
                      </a:cubicBezTo>
                      <a:cubicBezTo>
                        <a:pt x="293" y="144"/>
                        <a:pt x="180" y="130"/>
                        <a:pt x="281" y="123"/>
                      </a:cubicBezTo>
                      <a:cubicBezTo>
                        <a:pt x="416" y="138"/>
                        <a:pt x="530" y="121"/>
                        <a:pt x="657" y="178"/>
                      </a:cubicBezTo>
                      <a:cubicBezTo>
                        <a:pt x="487" y="135"/>
                        <a:pt x="534" y="141"/>
                        <a:pt x="322" y="120"/>
                      </a:cubicBezTo>
                      <a:cubicBezTo>
                        <a:pt x="294" y="117"/>
                        <a:pt x="235" y="124"/>
                        <a:pt x="204" y="126"/>
                      </a:cubicBezTo>
                      <a:cubicBezTo>
                        <a:pt x="176" y="127"/>
                        <a:pt x="117" y="111"/>
                        <a:pt x="117" y="111"/>
                      </a:cubicBezTo>
                      <a:cubicBezTo>
                        <a:pt x="32" y="88"/>
                        <a:pt x="36" y="78"/>
                        <a:pt x="0" y="18"/>
                      </a:cubicBezTo>
                      <a:cubicBezTo>
                        <a:pt x="93" y="45"/>
                        <a:pt x="100" y="51"/>
                        <a:pt x="158" y="72"/>
                      </a:cubicBezTo>
                      <a:cubicBezTo>
                        <a:pt x="196" y="85"/>
                        <a:pt x="273" y="112"/>
                        <a:pt x="273" y="112"/>
                      </a:cubicBezTo>
                      <a:cubicBezTo>
                        <a:pt x="217" y="108"/>
                        <a:pt x="38" y="91"/>
                        <a:pt x="81" y="60"/>
                      </a:cubicBezTo>
                      <a:cubicBezTo>
                        <a:pt x="133" y="66"/>
                        <a:pt x="65" y="61"/>
                        <a:pt x="118" y="65"/>
                      </a:cubicBezTo>
                      <a:cubicBezTo>
                        <a:pt x="135" y="66"/>
                        <a:pt x="158" y="76"/>
                        <a:pt x="169" y="64"/>
                      </a:cubicBezTo>
                      <a:cubicBezTo>
                        <a:pt x="178" y="55"/>
                        <a:pt x="210" y="50"/>
                        <a:pt x="201" y="42"/>
                      </a:cubicBezTo>
                      <a:cubicBezTo>
                        <a:pt x="219" y="41"/>
                        <a:pt x="324" y="29"/>
                        <a:pt x="337" y="31"/>
                      </a:cubicBezTo>
                      <a:cubicBezTo>
                        <a:pt x="362" y="36"/>
                        <a:pt x="379" y="61"/>
                        <a:pt x="401" y="73"/>
                      </a:cubicBezTo>
                      <a:cubicBezTo>
                        <a:pt x="342" y="60"/>
                        <a:pt x="282" y="50"/>
                        <a:pt x="225" y="33"/>
                      </a:cubicBezTo>
                      <a:cubicBezTo>
                        <a:pt x="212" y="28"/>
                        <a:pt x="253" y="27"/>
                        <a:pt x="266" y="29"/>
                      </a:cubicBezTo>
                      <a:cubicBezTo>
                        <a:pt x="280" y="32"/>
                        <a:pt x="272" y="77"/>
                        <a:pt x="285" y="81"/>
                      </a:cubicBezTo>
                      <a:cubicBezTo>
                        <a:pt x="423" y="131"/>
                        <a:pt x="344" y="23"/>
                        <a:pt x="435" y="78"/>
                      </a:cubicBezTo>
                      <a:cubicBezTo>
                        <a:pt x="453" y="89"/>
                        <a:pt x="463" y="124"/>
                        <a:pt x="463" y="124"/>
                      </a:cubicBezTo>
                      <a:cubicBezTo>
                        <a:pt x="458" y="122"/>
                        <a:pt x="385" y="104"/>
                        <a:pt x="368" y="87"/>
                      </a:cubicBezTo>
                      <a:cubicBezTo>
                        <a:pt x="367" y="87"/>
                        <a:pt x="322" y="32"/>
                        <a:pt x="317" y="28"/>
                      </a:cubicBezTo>
                      <a:cubicBezTo>
                        <a:pt x="395" y="22"/>
                        <a:pt x="460" y="65"/>
                        <a:pt x="529" y="95"/>
                      </a:cubicBezTo>
                      <a:cubicBezTo>
                        <a:pt x="558" y="108"/>
                        <a:pt x="585" y="125"/>
                        <a:pt x="613" y="140"/>
                      </a:cubicBezTo>
                      <a:cubicBezTo>
                        <a:pt x="622" y="144"/>
                        <a:pt x="641" y="154"/>
                        <a:pt x="641" y="154"/>
                      </a:cubicBezTo>
                      <a:cubicBezTo>
                        <a:pt x="476" y="218"/>
                        <a:pt x="332" y="122"/>
                        <a:pt x="192" y="47"/>
                      </a:cubicBezTo>
                      <a:cubicBezTo>
                        <a:pt x="108" y="45"/>
                        <a:pt x="89" y="50"/>
                        <a:pt x="3" y="25"/>
                      </a:cubicBezTo>
                      <a:cubicBezTo>
                        <a:pt x="87" y="0"/>
                        <a:pt x="130" y="13"/>
                        <a:pt x="227" y="23"/>
                      </a:cubicBezTo>
                      <a:cubicBezTo>
                        <a:pt x="445" y="66"/>
                        <a:pt x="535" y="39"/>
                        <a:pt x="660" y="158"/>
                      </a:cubicBezTo>
                      <a:cubicBezTo>
                        <a:pt x="605" y="175"/>
                        <a:pt x="587" y="176"/>
                        <a:pt x="527" y="165"/>
                      </a:cubicBezTo>
                    </a:path>
                  </a:pathLst>
                </a:custGeom>
                <a:solidFill>
                  <a:srgbClr val="000000"/>
                </a:solidFill>
                <a:ln w="2540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790" name="矩形 82016"/>
                <p:cNvSpPr/>
                <p:nvPr>
                  <p:custDataLst>
                    <p:tags r:id="rId97"/>
                  </p:custDataLst>
                </p:nvPr>
              </p:nvSpPr>
              <p:spPr>
                <a:xfrm rot="660000">
                  <a:off x="8943" y="2278"/>
                  <a:ext cx="113" cy="34"/>
                </a:xfrm>
                <a:prstGeom prst="rect">
                  <a:avLst/>
                </a:pr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29791" name="矩形 82017"/>
                <p:cNvSpPr/>
                <p:nvPr>
                  <p:custDataLst>
                    <p:tags r:id="rId98"/>
                  </p:custDataLst>
                </p:nvPr>
              </p:nvSpPr>
              <p:spPr>
                <a:xfrm rot="660000">
                  <a:off x="9205" y="2346"/>
                  <a:ext cx="227" cy="34"/>
                </a:xfrm>
                <a:prstGeom prst="rect">
                  <a:avLst/>
                </a:prstGeom>
                <a:solidFill>
                  <a:srgbClr val="FFFFFF"/>
                </a:solidFill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anchor="t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</p:grpSp>
      </p:grpSp>
      <p:grpSp>
        <p:nvGrpSpPr>
          <p:cNvPr id="82020" name="组合 82019"/>
          <p:cNvGrpSpPr>
            <a:grpSpLocks noChangeAspect="1"/>
          </p:cNvGrpSpPr>
          <p:nvPr>
            <p:custDataLst>
              <p:tags r:id="rId99"/>
            </p:custDataLst>
          </p:nvPr>
        </p:nvGrpSpPr>
        <p:grpSpPr>
          <a:xfrm>
            <a:off x="5182553" y="4649470"/>
            <a:ext cx="2044700" cy="1928813"/>
            <a:chOff x="6171" y="2439"/>
            <a:chExt cx="1881" cy="1660"/>
          </a:xfrm>
        </p:grpSpPr>
        <p:sp>
          <p:nvSpPr>
            <p:cNvPr id="29793" name="任意多边形 82020"/>
            <p:cNvSpPr>
              <a:spLocks noChangeAspect="1"/>
            </p:cNvSpPr>
            <p:nvPr>
              <p:custDataLst>
                <p:tags r:id="rId100"/>
              </p:custDataLst>
            </p:nvPr>
          </p:nvSpPr>
          <p:spPr>
            <a:xfrm>
              <a:off x="6171" y="2466"/>
              <a:ext cx="434" cy="378"/>
            </a:xfrm>
            <a:custGeom>
              <a:rect l="l" t="t" r="r" b="b"/>
              <a:pathLst>
                <a:path w="432" h="378">
                  <a:moveTo>
                    <a:pt x="434" y="378"/>
                  </a:moveTo>
                  <a:lnTo>
                    <a:pt x="304" y="112"/>
                  </a:lnTo>
                  <a:lnTo>
                    <a:pt x="281" y="78"/>
                  </a:lnTo>
                  <a:lnTo>
                    <a:pt x="270" y="66"/>
                  </a:lnTo>
                  <a:lnTo>
                    <a:pt x="243" y="57"/>
                  </a:ln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4" name="任意多边形 82021"/>
            <p:cNvSpPr>
              <a:spLocks noChangeAspect="1"/>
            </p:cNvSpPr>
            <p:nvPr>
              <p:custDataLst>
                <p:tags r:id="rId101"/>
              </p:custDataLst>
            </p:nvPr>
          </p:nvSpPr>
          <p:spPr>
            <a:xfrm>
              <a:off x="6195" y="2439"/>
              <a:ext cx="446" cy="387"/>
            </a:xfrm>
            <a:custGeom>
              <a:rect l="l" t="t" r="r" b="b"/>
              <a:pathLst>
                <a:path w="446" h="387">
                  <a:moveTo>
                    <a:pt x="446" y="387"/>
                  </a:moveTo>
                  <a:lnTo>
                    <a:pt x="323" y="146"/>
                  </a:lnTo>
                  <a:lnTo>
                    <a:pt x="302" y="108"/>
                  </a:lnTo>
                  <a:lnTo>
                    <a:pt x="294" y="94"/>
                  </a:lnTo>
                  <a:lnTo>
                    <a:pt x="280" y="73"/>
                  </a:lnTo>
                  <a:lnTo>
                    <a:pt x="261" y="57"/>
                  </a:lnTo>
                  <a:lnTo>
                    <a:pt x="240" y="47"/>
                  </a:lnTo>
                  <a:lnTo>
                    <a:pt x="210" y="39"/>
                  </a:ln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5" name="矩形 82022"/>
            <p:cNvSpPr>
              <a:spLocks noChangeAspect="1"/>
            </p:cNvSpPr>
            <p:nvPr>
              <p:custDataLst>
                <p:tags r:id="rId102"/>
              </p:custDataLst>
            </p:nvPr>
          </p:nvSpPr>
          <p:spPr>
            <a:xfrm rot="3474560">
              <a:off x="6624" y="2908"/>
              <a:ext cx="119" cy="58"/>
            </a:xfrm>
            <a:prstGeom prst="rect">
              <a:avLst/>
            </a:prstGeom>
            <a:solidFill>
              <a:srgbClr val="5C0000"/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796" name="流程图: 延期 82023"/>
            <p:cNvSpPr>
              <a:spLocks noChangeAspect="1"/>
            </p:cNvSpPr>
            <p:nvPr>
              <p:custDataLst>
                <p:tags r:id="rId103"/>
              </p:custDataLst>
            </p:nvPr>
          </p:nvSpPr>
          <p:spPr>
            <a:xfrm rot="3474560">
              <a:off x="6598" y="2818"/>
              <a:ext cx="86" cy="89"/>
            </a:xfrm>
            <a:prstGeom prst="flowChartDelay">
              <a:avLst/>
            </a:prstGeom>
            <a:solidFill>
              <a:srgbClr val="5C0000"/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797" name="流程图: 延期 82024"/>
            <p:cNvSpPr>
              <a:spLocks noChangeAspect="1"/>
            </p:cNvSpPr>
            <p:nvPr>
              <p:custDataLst>
                <p:tags r:id="rId104"/>
              </p:custDataLst>
            </p:nvPr>
          </p:nvSpPr>
          <p:spPr>
            <a:xfrm rot="3474560" flipH="1">
              <a:off x="6689" y="2963"/>
              <a:ext cx="86" cy="89"/>
            </a:xfrm>
            <a:prstGeom prst="flowChartDelay">
              <a:avLst/>
            </a:prstGeom>
            <a:solidFill>
              <a:srgbClr val="5C0000"/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798" name="直接连接符 82025"/>
            <p:cNvSpPr>
              <a:spLocks noChangeAspect="1"/>
            </p:cNvSpPr>
            <p:nvPr>
              <p:custDataLst>
                <p:tags r:id="rId105"/>
              </p:custDataLst>
            </p:nvPr>
          </p:nvSpPr>
          <p:spPr>
            <a:xfrm>
              <a:off x="6435" y="3256"/>
              <a:ext cx="1" cy="74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99" name="直接连接符 82026"/>
            <p:cNvSpPr>
              <a:spLocks noChangeAspect="1"/>
            </p:cNvSpPr>
            <p:nvPr>
              <p:custDataLst>
                <p:tags r:id="rId106"/>
              </p:custDataLst>
            </p:nvPr>
          </p:nvSpPr>
          <p:spPr>
            <a:xfrm flipH="1">
              <a:off x="8048" y="3256"/>
              <a:ext cx="0" cy="7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00" name="直接连接符 82027"/>
            <p:cNvSpPr>
              <a:spLocks noChangeAspect="1"/>
            </p:cNvSpPr>
            <p:nvPr>
              <p:custDataLst>
                <p:tags r:id="rId107"/>
              </p:custDataLst>
            </p:nvPr>
          </p:nvSpPr>
          <p:spPr>
            <a:xfrm>
              <a:off x="6435" y="3256"/>
              <a:ext cx="1617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01" name="任意多边形 82028"/>
            <p:cNvSpPr>
              <a:spLocks noChangeAspect="1"/>
            </p:cNvSpPr>
            <p:nvPr>
              <p:custDataLst>
                <p:tags r:id="rId108"/>
              </p:custDataLst>
            </p:nvPr>
          </p:nvSpPr>
          <p:spPr>
            <a:xfrm rot="18715" flipH="1">
              <a:off x="6436" y="3974"/>
              <a:ext cx="137" cy="124"/>
            </a:xfrm>
            <a:custGeom>
              <a:cxnLst>
                <a:cxn ang="0">
                  <a:pos x="20162" y="7747"/>
                </a:cxn>
                <a:cxn ang="90">
                  <a:pos x="4735" y="21074"/>
                </a:cxn>
                <a:cxn ang="270">
                  <a:pos x="0" y="0"/>
                </a:cxn>
              </a:cxnLst>
              <a:rect l="l" t="t" r="r" b="b"/>
              <a:pathLst>
                <a:path w="20163" h="21075" fill="none">
                  <a:moveTo>
                    <a:pt x="20162" y="7747"/>
                  </a:moveTo>
                  <a:cubicBezTo>
                    <a:pt x="17600" y="14420"/>
                    <a:pt x="11828" y="19491"/>
                    <a:pt x="4745" y="21077"/>
                  </a:cubicBezTo>
                </a:path>
                <a:path w="20163" h="21075" stroke="0">
                  <a:moveTo>
                    <a:pt x="20162" y="7747"/>
                  </a:moveTo>
                  <a:cubicBezTo>
                    <a:pt x="17600" y="14420"/>
                    <a:pt x="11828" y="19491"/>
                    <a:pt x="4745" y="21077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02" name="直接连接符 82029"/>
            <p:cNvSpPr>
              <a:spLocks noChangeAspect="1"/>
            </p:cNvSpPr>
            <p:nvPr>
              <p:custDataLst>
                <p:tags r:id="rId109"/>
              </p:custDataLst>
            </p:nvPr>
          </p:nvSpPr>
          <p:spPr>
            <a:xfrm>
              <a:off x="6543" y="4099"/>
              <a:ext cx="1382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03" name="任意多边形 82030"/>
            <p:cNvSpPr>
              <a:spLocks noChangeAspect="1"/>
            </p:cNvSpPr>
            <p:nvPr>
              <p:custDataLst>
                <p:tags r:id="rId110"/>
              </p:custDataLst>
            </p:nvPr>
          </p:nvSpPr>
          <p:spPr>
            <a:xfrm rot="-18715">
              <a:off x="7897" y="3975"/>
              <a:ext cx="151" cy="124"/>
            </a:xfrm>
            <a:custGeom>
              <a:cxnLst>
                <a:cxn ang="0">
                  <a:pos x="20162" y="7747"/>
                </a:cxn>
                <a:cxn ang="90">
                  <a:pos x="4735" y="21074"/>
                </a:cxn>
                <a:cxn ang="270">
                  <a:pos x="0" y="0"/>
                </a:cxn>
              </a:cxnLst>
              <a:rect l="l" t="t" r="r" b="b"/>
              <a:pathLst>
                <a:path w="20163" h="21075" fill="none">
                  <a:moveTo>
                    <a:pt x="20162" y="7747"/>
                  </a:moveTo>
                  <a:cubicBezTo>
                    <a:pt x="17600" y="14420"/>
                    <a:pt x="11828" y="19491"/>
                    <a:pt x="4745" y="21077"/>
                  </a:cubicBezTo>
                </a:path>
                <a:path w="20163" h="21075" stroke="0">
                  <a:moveTo>
                    <a:pt x="20162" y="7747"/>
                  </a:moveTo>
                  <a:cubicBezTo>
                    <a:pt x="17600" y="14420"/>
                    <a:pt x="11828" y="19491"/>
                    <a:pt x="4745" y="21077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04" name="矩形 82031"/>
            <p:cNvSpPr>
              <a:spLocks noChangeAspect="1"/>
            </p:cNvSpPr>
            <p:nvPr>
              <p:custDataLst>
                <p:tags r:id="rId111"/>
              </p:custDataLst>
            </p:nvPr>
          </p:nvSpPr>
          <p:spPr>
            <a:xfrm>
              <a:off x="6459" y="3469"/>
              <a:ext cx="1569" cy="590"/>
            </a:xfrm>
            <a:prstGeom prst="rect">
              <a:avLst/>
            </a:prstGeom>
            <a:pattFill prst="dashHorz">
              <a:fgClr>
                <a:srgbClr val="000000"/>
              </a:fgClr>
              <a:bgClr>
                <a:srgbClr val="FFFFFF"/>
              </a:bgClr>
            </a:patt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05" name="直接连接符 82032"/>
            <p:cNvSpPr>
              <a:spLocks noChangeAspect="1"/>
            </p:cNvSpPr>
            <p:nvPr>
              <p:custDataLst>
                <p:tags r:id="rId112"/>
              </p:custDataLst>
            </p:nvPr>
          </p:nvSpPr>
          <p:spPr>
            <a:xfrm>
              <a:off x="6435" y="3432"/>
              <a:ext cx="1615" cy="0"/>
            </a:xfrm>
            <a:prstGeom prst="line">
              <a:avLst/>
            </a:prstGeom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06" name="圆角矩形 82033"/>
            <p:cNvSpPr>
              <a:spLocks noChangeAspect="1"/>
            </p:cNvSpPr>
            <p:nvPr>
              <p:custDataLst>
                <p:tags r:id="rId113"/>
              </p:custDataLst>
            </p:nvPr>
          </p:nvSpPr>
          <p:spPr>
            <a:xfrm flipH="1" flipV="1">
              <a:off x="7265" y="2874"/>
              <a:ext cx="478" cy="65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07" name="任意多边形 82034"/>
            <p:cNvSpPr>
              <a:spLocks noChangeAspect="1"/>
            </p:cNvSpPr>
            <p:nvPr>
              <p:custDataLst>
                <p:tags r:id="rId114"/>
              </p:custDataLst>
            </p:nvPr>
          </p:nvSpPr>
          <p:spPr>
            <a:xfrm flipH="1" flipV="1">
              <a:off x="7310" y="3524"/>
              <a:ext cx="386" cy="191"/>
            </a:xfrm>
            <a:custGeom>
              <a:rect l="l" t="t" r="r" b="b"/>
              <a:pathLst>
                <a:path w="472" h="235">
                  <a:moveTo>
                    <a:pt x="0" y="235"/>
                  </a:moveTo>
                  <a:lnTo>
                    <a:pt x="102" y="180"/>
                  </a:lnTo>
                  <a:lnTo>
                    <a:pt x="105" y="54"/>
                  </a:lnTo>
                  <a:lnTo>
                    <a:pt x="57" y="0"/>
                  </a:lnTo>
                  <a:lnTo>
                    <a:pt x="420" y="0"/>
                  </a:lnTo>
                  <a:lnTo>
                    <a:pt x="375" y="51"/>
                  </a:lnTo>
                  <a:lnTo>
                    <a:pt x="372" y="180"/>
                  </a:lnTo>
                  <a:lnTo>
                    <a:pt x="474" y="235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08" name="矩形 82035"/>
            <p:cNvSpPr>
              <a:spLocks noChangeAspect="1"/>
            </p:cNvSpPr>
            <p:nvPr>
              <p:custDataLst>
                <p:tags r:id="rId115"/>
              </p:custDataLst>
            </p:nvPr>
          </p:nvSpPr>
          <p:spPr>
            <a:xfrm>
              <a:off x="7289" y="3128"/>
              <a:ext cx="417" cy="404"/>
            </a:xfrm>
            <a:prstGeom prst="rect">
              <a:avLst/>
            </a:prstGeom>
            <a:pattFill prst="dashHorz">
              <a:fgClr>
                <a:srgbClr val="000000"/>
              </a:fgClr>
              <a:bgClr>
                <a:srgbClr val="FFFFFF"/>
              </a:bgClr>
            </a:patt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09" name="矩形 82036"/>
            <p:cNvSpPr>
              <a:spLocks noChangeAspect="1"/>
            </p:cNvSpPr>
            <p:nvPr>
              <p:custDataLst>
                <p:tags r:id="rId116"/>
              </p:custDataLst>
            </p:nvPr>
          </p:nvSpPr>
          <p:spPr>
            <a:xfrm>
              <a:off x="7412" y="3533"/>
              <a:ext cx="201" cy="180"/>
            </a:xfrm>
            <a:prstGeom prst="rect">
              <a:avLst/>
            </a:prstGeom>
            <a:pattFill prst="dashHorz">
              <a:fgClr>
                <a:srgbClr val="000000"/>
              </a:fgClr>
              <a:bgClr>
                <a:srgbClr val="FFFFFF"/>
              </a:bgClr>
            </a:patt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10" name="任意多边形 82037"/>
            <p:cNvSpPr>
              <a:spLocks noChangeAspect="1"/>
            </p:cNvSpPr>
            <p:nvPr>
              <p:custDataLst>
                <p:tags r:id="rId117"/>
              </p:custDataLst>
            </p:nvPr>
          </p:nvSpPr>
          <p:spPr>
            <a:xfrm>
              <a:off x="6750" y="2985"/>
              <a:ext cx="734" cy="950"/>
            </a:xfrm>
            <a:custGeom>
              <a:rect l="l" t="t" r="r" b="b"/>
              <a:pathLst>
                <a:path w="734" h="950">
                  <a:moveTo>
                    <a:pt x="0" y="0"/>
                  </a:moveTo>
                  <a:lnTo>
                    <a:pt x="476" y="844"/>
                  </a:lnTo>
                  <a:lnTo>
                    <a:pt x="521" y="897"/>
                  </a:lnTo>
                  <a:lnTo>
                    <a:pt x="570" y="925"/>
                  </a:lnTo>
                  <a:lnTo>
                    <a:pt x="594" y="950"/>
                  </a:lnTo>
                  <a:lnTo>
                    <a:pt x="636" y="950"/>
                  </a:lnTo>
                  <a:lnTo>
                    <a:pt x="734" y="608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11" name="任意多边形 82038"/>
            <p:cNvSpPr>
              <a:spLocks noChangeAspect="1"/>
            </p:cNvSpPr>
            <p:nvPr>
              <p:custDataLst>
                <p:tags r:id="rId118"/>
              </p:custDataLst>
            </p:nvPr>
          </p:nvSpPr>
          <p:spPr>
            <a:xfrm>
              <a:off x="6705" y="3000"/>
              <a:ext cx="816" cy="987"/>
            </a:xfrm>
            <a:custGeom>
              <a:rect l="l" t="t" r="r" b="b"/>
              <a:pathLst>
                <a:path w="816" h="984">
                  <a:moveTo>
                    <a:pt x="0" y="0"/>
                  </a:moveTo>
                  <a:lnTo>
                    <a:pt x="479" y="854"/>
                  </a:lnTo>
                  <a:lnTo>
                    <a:pt x="512" y="900"/>
                  </a:lnTo>
                  <a:lnTo>
                    <a:pt x="550" y="939"/>
                  </a:lnTo>
                  <a:lnTo>
                    <a:pt x="590" y="967"/>
                  </a:lnTo>
                  <a:lnTo>
                    <a:pt x="631" y="984"/>
                  </a:lnTo>
                  <a:lnTo>
                    <a:pt x="669" y="987"/>
                  </a:lnTo>
                  <a:lnTo>
                    <a:pt x="703" y="976"/>
                  </a:lnTo>
                  <a:lnTo>
                    <a:pt x="816" y="574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2040" name="组合 82039"/>
          <p:cNvGrpSpPr>
            <a:grpSpLocks noChangeAspect="1"/>
          </p:cNvGrpSpPr>
          <p:nvPr>
            <p:custDataLst>
              <p:tags r:id="rId119"/>
            </p:custDataLst>
          </p:nvPr>
        </p:nvGrpSpPr>
        <p:grpSpPr>
          <a:xfrm>
            <a:off x="6888163" y="4954905"/>
            <a:ext cx="1493837" cy="1622425"/>
            <a:chOff x="6071" y="1722"/>
            <a:chExt cx="1204" cy="1361"/>
          </a:xfrm>
        </p:grpSpPr>
        <p:sp>
          <p:nvSpPr>
            <p:cNvPr id="29813" name="圆角矩形 82040"/>
            <p:cNvSpPr>
              <a:spLocks noChangeAspect="1"/>
            </p:cNvSpPr>
            <p:nvPr>
              <p:custDataLst>
                <p:tags r:id="rId120"/>
              </p:custDataLst>
            </p:nvPr>
          </p:nvSpPr>
          <p:spPr>
            <a:xfrm>
              <a:off x="6688" y="2274"/>
              <a:ext cx="587" cy="80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14" name="任意多边形 82041"/>
            <p:cNvSpPr>
              <a:spLocks noChangeAspect="1"/>
            </p:cNvSpPr>
            <p:nvPr>
              <p:custDataLst>
                <p:tags r:id="rId121"/>
              </p:custDataLst>
            </p:nvPr>
          </p:nvSpPr>
          <p:spPr>
            <a:xfrm>
              <a:off x="6746" y="2050"/>
              <a:ext cx="474" cy="235"/>
            </a:xfrm>
            <a:custGeom>
              <a:rect l="l" t="t" r="r" b="b"/>
              <a:pathLst>
                <a:path w="472" h="235">
                  <a:moveTo>
                    <a:pt x="0" y="235"/>
                  </a:moveTo>
                  <a:lnTo>
                    <a:pt x="102" y="180"/>
                  </a:lnTo>
                  <a:lnTo>
                    <a:pt x="105" y="54"/>
                  </a:lnTo>
                  <a:lnTo>
                    <a:pt x="57" y="0"/>
                  </a:lnTo>
                  <a:lnTo>
                    <a:pt x="420" y="0"/>
                  </a:lnTo>
                  <a:lnTo>
                    <a:pt x="375" y="51"/>
                  </a:lnTo>
                  <a:lnTo>
                    <a:pt x="372" y="180"/>
                  </a:lnTo>
                  <a:lnTo>
                    <a:pt x="474" y="235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15" name="直接连接符 82042"/>
            <p:cNvSpPr>
              <a:spLocks noChangeAspect="1"/>
            </p:cNvSpPr>
            <p:nvPr>
              <p:custDataLst>
                <p:tags r:id="rId122"/>
              </p:custDataLst>
            </p:nvPr>
          </p:nvSpPr>
          <p:spPr>
            <a:xfrm rot="-5400000">
              <a:off x="6543" y="2497"/>
              <a:ext cx="85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16" name="直接连接符 82043"/>
            <p:cNvSpPr>
              <a:spLocks noChangeAspect="1"/>
            </p:cNvSpPr>
            <p:nvPr>
              <p:custDataLst>
                <p:tags r:id="rId123"/>
              </p:custDataLst>
            </p:nvPr>
          </p:nvSpPr>
          <p:spPr>
            <a:xfrm rot="-5400000">
              <a:off x="6583" y="2497"/>
              <a:ext cx="85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17" name="任意多边形 82044"/>
            <p:cNvSpPr>
              <a:spLocks noChangeAspect="1"/>
            </p:cNvSpPr>
            <p:nvPr>
              <p:custDataLst>
                <p:tags r:id="rId124"/>
              </p:custDataLst>
            </p:nvPr>
          </p:nvSpPr>
          <p:spPr>
            <a:xfrm flipH="1">
              <a:off x="6598" y="1799"/>
              <a:ext cx="366" cy="202"/>
            </a:xfrm>
            <a:custGeom>
              <a:rect l="l" t="t" r="r" b="b"/>
              <a:pathLst>
                <a:path w="349" h="193">
                  <a:moveTo>
                    <a:pt x="349" y="1"/>
                  </a:moveTo>
                  <a:lnTo>
                    <a:pt x="59" y="0"/>
                  </a:lnTo>
                  <a:lnTo>
                    <a:pt x="29" y="8"/>
                  </a:lnTo>
                  <a:lnTo>
                    <a:pt x="8" y="29"/>
                  </a:lnTo>
                  <a:lnTo>
                    <a:pt x="0" y="59"/>
                  </a:lnTo>
                  <a:lnTo>
                    <a:pt x="1" y="193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18" name="任意多边形 82045"/>
            <p:cNvSpPr>
              <a:spLocks noChangeAspect="1"/>
            </p:cNvSpPr>
            <p:nvPr>
              <p:custDataLst>
                <p:tags r:id="rId125"/>
              </p:custDataLst>
            </p:nvPr>
          </p:nvSpPr>
          <p:spPr>
            <a:xfrm flipH="1">
              <a:off x="6595" y="1761"/>
              <a:ext cx="407" cy="227"/>
            </a:xfrm>
            <a:custGeom>
              <a:rect l="l" t="t" r="r" b="b"/>
              <a:pathLst>
                <a:path w="388" h="216">
                  <a:moveTo>
                    <a:pt x="388" y="0"/>
                  </a:moveTo>
                  <a:lnTo>
                    <a:pt x="94" y="0"/>
                  </a:lnTo>
                  <a:lnTo>
                    <a:pt x="70" y="3"/>
                  </a:lnTo>
                  <a:lnTo>
                    <a:pt x="47" y="13"/>
                  </a:lnTo>
                  <a:lnTo>
                    <a:pt x="27" y="27"/>
                  </a:lnTo>
                  <a:lnTo>
                    <a:pt x="13" y="47"/>
                  </a:lnTo>
                  <a:lnTo>
                    <a:pt x="3" y="70"/>
                  </a:lnTo>
                  <a:lnTo>
                    <a:pt x="0" y="94"/>
                  </a:lnTo>
                  <a:lnTo>
                    <a:pt x="1" y="217"/>
                  </a:ln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819" name="直接连接符 82046"/>
            <p:cNvSpPr>
              <a:spLocks noChangeAspect="1"/>
            </p:cNvSpPr>
            <p:nvPr>
              <p:custDataLst>
                <p:tags r:id="rId126"/>
              </p:custDataLst>
            </p:nvPr>
          </p:nvSpPr>
          <p:spPr>
            <a:xfrm flipV="1">
              <a:off x="6105" y="1799"/>
              <a:ext cx="641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20" name="直接连接符 82047"/>
            <p:cNvSpPr>
              <a:spLocks noChangeAspect="1"/>
            </p:cNvSpPr>
            <p:nvPr>
              <p:custDataLst>
                <p:tags r:id="rId127"/>
              </p:custDataLst>
            </p:nvPr>
          </p:nvSpPr>
          <p:spPr>
            <a:xfrm flipV="1">
              <a:off x="6111" y="1763"/>
              <a:ext cx="641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21" name="矩形 82048"/>
            <p:cNvSpPr>
              <a:spLocks noChangeAspect="1"/>
            </p:cNvSpPr>
            <p:nvPr>
              <p:custDataLst>
                <p:tags r:id="rId128"/>
              </p:custDataLst>
            </p:nvPr>
          </p:nvSpPr>
          <p:spPr>
            <a:xfrm>
              <a:off x="6071" y="1750"/>
              <a:ext cx="162" cy="79"/>
            </a:xfrm>
            <a:prstGeom prst="rect">
              <a:avLst/>
            </a:prstGeom>
            <a:solidFill>
              <a:srgbClr val="5C0000"/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22" name="流程图: 延期 82049"/>
            <p:cNvSpPr>
              <a:spLocks noChangeAspect="1"/>
            </p:cNvSpPr>
            <p:nvPr>
              <p:custDataLst>
                <p:tags r:id="rId129"/>
              </p:custDataLst>
            </p:nvPr>
          </p:nvSpPr>
          <p:spPr>
            <a:xfrm flipH="1">
              <a:off x="6210" y="1722"/>
              <a:ext cx="118" cy="121"/>
            </a:xfrm>
            <a:prstGeom prst="flowChartDelay">
              <a:avLst/>
            </a:prstGeom>
            <a:solidFill>
              <a:srgbClr val="5C0000"/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23" name="矩形 82050"/>
            <p:cNvSpPr>
              <a:spLocks noChangeAspect="1"/>
            </p:cNvSpPr>
            <p:nvPr>
              <p:custDataLst>
                <p:tags r:id="rId130"/>
              </p:custDataLst>
            </p:nvPr>
          </p:nvSpPr>
          <p:spPr>
            <a:xfrm>
              <a:off x="6744" y="2006"/>
              <a:ext cx="485" cy="29"/>
            </a:xfrm>
            <a:prstGeom prst="rect">
              <a:avLst/>
            </a:prstGeom>
            <a:solidFill>
              <a:srgbClr val="FFFFFF"/>
            </a:solidFill>
            <a:ln w="63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9824" name="直接连接符 82051"/>
            <p:cNvSpPr>
              <a:spLocks noChangeAspect="1"/>
            </p:cNvSpPr>
            <p:nvPr>
              <p:custDataLst>
                <p:tags r:id="rId131"/>
              </p:custDataLst>
            </p:nvPr>
          </p:nvSpPr>
          <p:spPr>
            <a:xfrm>
              <a:off x="6876" y="2070"/>
              <a:ext cx="252" cy="0"/>
            </a:xfrm>
            <a:prstGeom prst="line">
              <a:avLst/>
            </a:prstGeom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054" name="文本框 82053"/>
          <p:cNvSpPr txBox="1"/>
          <p:nvPr>
            <p:custDataLst>
              <p:tags r:id="rId132"/>
            </p:custDataLst>
          </p:nvPr>
        </p:nvSpPr>
        <p:spPr>
          <a:xfrm>
            <a:off x="2279650" y="4472623"/>
            <a:ext cx="2159000" cy="9531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排水法制取氧气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82055" name="文本框 82054"/>
          <p:cNvSpPr txBox="1"/>
          <p:nvPr>
            <p:custDataLst>
              <p:tags r:id="rId133"/>
            </p:custDataLst>
          </p:nvPr>
        </p:nvSpPr>
        <p:spPr>
          <a:xfrm>
            <a:off x="7464425" y="4408805"/>
            <a:ext cx="2808288" cy="9531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向上排空气法制取氧气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82058" name="文本框 82057"/>
          <p:cNvSpPr txBox="1"/>
          <p:nvPr>
            <p:custDataLst>
              <p:tags r:id="rId134"/>
            </p:custDataLst>
          </p:nvPr>
        </p:nvSpPr>
        <p:spPr>
          <a:xfrm>
            <a:off x="1353185" y="750570"/>
            <a:ext cx="447294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用氯酸钾制氧气的制取装置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5615" name="Text Box 124"/>
          <p:cNvSpPr txBox="1"/>
          <p:nvPr>
            <p:custDataLst>
              <p:tags r:id="rId135"/>
            </p:custDataLst>
          </p:nvPr>
        </p:nvSpPr>
        <p:spPr>
          <a:xfrm>
            <a:off x="3656013" y="3801745"/>
            <a:ext cx="1524000" cy="15557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9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√</a:t>
            </a:r>
            <a:endParaRPr lang="en-US" altLang="zh-CN" sz="9600" b="1">
              <a:solidFill>
                <a:srgbClr val="FF0000"/>
              </a:solidFill>
              <a:latin typeface="Times New Roman" panose="02020603050405020304" pitchFamily="18" charset="0"/>
              <a:ea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08 -0.049997 L -0.107638 -0.343289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20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" y="-14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2796 0.0359476 L 0.148821 -0.344403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82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" y="-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6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21" name="文本框 4"/>
          <p:cNvSpPr txBox="1"/>
          <p:nvPr>
            <p:custDataLst>
              <p:tags r:id="rId3"/>
            </p:custDataLst>
          </p:nvPr>
        </p:nvSpPr>
        <p:spPr>
          <a:xfrm>
            <a:off x="929005" y="1400810"/>
            <a:ext cx="304292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①检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查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装置气密性</a:t>
            </a:r>
            <a:endParaRPr lang="zh-CN" altLang="en-US" sz="2800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3" name="Rectangle 3"/>
          <p:cNvSpPr/>
          <p:nvPr>
            <p:custDataLst>
              <p:tags r:id="rId4"/>
            </p:custDataLst>
          </p:nvPr>
        </p:nvSpPr>
        <p:spPr>
          <a:xfrm>
            <a:off x="951230" y="1988185"/>
            <a:ext cx="8580755" cy="10820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②将</a:t>
            </a:r>
            <a:r>
              <a:rPr lang="en-US" altLang="zh-CN" sz="2800" b="1">
                <a:solidFill>
                  <a:srgbClr val="1D00FF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KClO</a:t>
            </a:r>
            <a:r>
              <a:rPr lang="en-US" altLang="zh-CN" sz="2800" b="1" baseline="-25000">
                <a:solidFill>
                  <a:srgbClr val="1D00FF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和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MnO</a:t>
            </a:r>
            <a:r>
              <a:rPr lang="en-US" altLang="zh-CN" sz="2800" b="1" baseline="-25000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以质量比约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：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的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eaLnBrk="0" hangingPunct="0">
              <a:spcBef>
                <a:spcPct val="3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比例混合均匀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装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入，并平铺于试管底部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4" name="Rectangle 4"/>
          <p:cNvSpPr/>
          <p:nvPr>
            <p:custDataLst>
              <p:tags r:id="rId5"/>
            </p:custDataLst>
          </p:nvPr>
        </p:nvSpPr>
        <p:spPr>
          <a:xfrm>
            <a:off x="951230" y="3611880"/>
            <a:ext cx="7169150" cy="10820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④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点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燃酒精灯，先对固体混合物均匀加热，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 eaLnBrk="0" hangingPunct="0">
              <a:spcBef>
                <a:spcPct val="3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再用酒精灯外焰集中加热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5" name="Rectangle 5"/>
          <p:cNvSpPr/>
          <p:nvPr>
            <p:custDataLst>
              <p:tags r:id="rId6"/>
            </p:custDataLst>
          </p:nvPr>
        </p:nvSpPr>
        <p:spPr>
          <a:xfrm>
            <a:off x="944880" y="4682808"/>
            <a:ext cx="2803525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⑤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收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集气体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6" name="Rectangle 6"/>
          <p:cNvSpPr/>
          <p:nvPr>
            <p:custDataLst>
              <p:tags r:id="rId7"/>
            </p:custDataLst>
          </p:nvPr>
        </p:nvSpPr>
        <p:spPr>
          <a:xfrm>
            <a:off x="940118" y="5251133"/>
            <a:ext cx="379095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⑥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把导管</a:t>
            </a:r>
            <a:r>
              <a:rPr lang="zh-CN" altLang="en-US" sz="2800" b="1">
                <a:solidFill>
                  <a:srgbClr val="1D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移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出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离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开水面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7" name="Rectangle 7"/>
          <p:cNvSpPr/>
          <p:nvPr>
            <p:custDataLst>
              <p:tags r:id="rId8"/>
            </p:custDataLst>
          </p:nvPr>
        </p:nvSpPr>
        <p:spPr>
          <a:xfrm>
            <a:off x="929005" y="3059430"/>
            <a:ext cx="73075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③连接装置，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固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定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试管，试管口略向下倾斜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8" name="Rectangle 8"/>
          <p:cNvSpPr/>
          <p:nvPr>
            <p:custDataLst>
              <p:tags r:id="rId9"/>
            </p:custDataLst>
          </p:nvPr>
        </p:nvSpPr>
        <p:spPr>
          <a:xfrm>
            <a:off x="938530" y="5824220"/>
            <a:ext cx="3743325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⑦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熄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灭酒精灯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135174" name="图片 135173" descr="pic_32590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23999"/>
          </a:blip>
          <a:stretch>
            <a:fillRect/>
          </a:stretch>
        </p:blipFill>
        <p:spPr>
          <a:xfrm>
            <a:off x="8766175" y="1993265"/>
            <a:ext cx="3136900" cy="1965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5173" name="矩形 135172"/>
          <p:cNvSpPr/>
          <p:nvPr>
            <p:custDataLst>
              <p:tags r:id="rId12"/>
            </p:custDataLst>
          </p:nvPr>
        </p:nvSpPr>
        <p:spPr>
          <a:xfrm>
            <a:off x="7578725" y="0"/>
            <a:ext cx="4613275" cy="1814830"/>
          </a:xfrm>
          <a:prstGeom prst="rect">
            <a:avLst/>
          </a:prstGeom>
          <a:gradFill>
            <a:gsLst>
              <a:gs pos="100000">
                <a:schemeClr val="accent1">
                  <a:lumMod val="5000"/>
                  <a:lumOff val="95000"/>
                </a:schemeClr>
              </a:gs>
              <a:gs pos="1000">
                <a:schemeClr val="accent1">
                  <a:lumMod val="45000"/>
                  <a:lumOff val="55000"/>
                </a:schemeClr>
              </a:gs>
              <a:gs pos="38000">
                <a:srgbClr val="E0F2FB">
                  <a:alpha val="57000"/>
                </a:srgbClr>
              </a:gs>
              <a:gs pos="22000">
                <a:schemeClr val="accent1">
                  <a:lumMod val="45000"/>
                  <a:lumOff val="55000"/>
                </a:schemeClr>
              </a:gs>
              <a:gs pos="31000">
                <a:schemeClr val="accent1">
                  <a:lumMod val="30000"/>
                  <a:lumOff val="70000"/>
                </a:schemeClr>
              </a:gs>
            </a:gsLst>
            <a:lin ang="5400000" scaled="0"/>
          </a:gra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</a:rPr>
              <a:t>先将导管一端伸入水中，然后用手紧握试管，观察导管口有没有气泡冒出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或冷却后导管内能否形成一段水柱。</a:t>
            </a:r>
            <a:endParaRPr lang="zh-CN" altLang="en-US" sz="28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" name="文本框 5"/>
          <p:cNvSpPr txBox="1"/>
          <p:nvPr>
            <p:custDataLst>
              <p:tags r:id="rId13"/>
            </p:custDataLst>
          </p:nvPr>
        </p:nvSpPr>
        <p:spPr>
          <a:xfrm>
            <a:off x="363220" y="768033"/>
            <a:ext cx="2698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3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）实验步骤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14351" name="文本框 9"/>
          <p:cNvSpPr txBox="1"/>
          <p:nvPr>
            <p:custDataLst>
              <p:tags r:id="rId14"/>
            </p:custDataLst>
          </p:nvPr>
        </p:nvSpPr>
        <p:spPr>
          <a:xfrm>
            <a:off x="3444558" y="5824220"/>
            <a:ext cx="38544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防止水倒吸使试管炸裂。</a:t>
            </a:r>
            <a:endParaRPr lang="zh-CN" altLang="en-US" sz="28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1466" name="Text Box 26"/>
          <p:cNvSpPr txBox="1"/>
          <p:nvPr>
            <p:custDataLst>
              <p:tags r:id="rId15"/>
            </p:custDataLst>
          </p:nvPr>
        </p:nvSpPr>
        <p:spPr>
          <a:xfrm>
            <a:off x="5579110" y="3958590"/>
            <a:ext cx="254063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防止试管受热不匀而破裂</a:t>
            </a:r>
            <a:endParaRPr lang="zh-CN" altLang="en-US" sz="28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grpSp>
        <p:nvGrpSpPr>
          <p:cNvPr id="33798" name="组合 33797"/>
          <p:cNvGrpSpPr/>
          <p:nvPr>
            <p:custDataLst>
              <p:tags r:id="rId16"/>
            </p:custDataLst>
          </p:nvPr>
        </p:nvGrpSpPr>
        <p:grpSpPr>
          <a:xfrm>
            <a:off x="7893685" y="4927600"/>
            <a:ext cx="2275284" cy="1371600"/>
            <a:chExt cx="1911" cy="768"/>
          </a:xfrm>
        </p:grpSpPr>
        <p:sp>
          <p:nvSpPr>
            <p:cNvPr id="32774" name="云形标注 33798"/>
            <p:cNvSpPr/>
            <p:nvPr>
              <p:custDataLst>
                <p:tags r:id="rId17"/>
              </p:custDataLst>
            </p:nvPr>
          </p:nvSpPr>
          <p:spPr>
            <a:xfrm>
              <a:off x="0" y="0"/>
              <a:ext cx="1728" cy="768"/>
            </a:xfrm>
            <a:prstGeom prst="cloudCallout">
              <a:avLst>
                <a:gd name="adj1" fmla="val -84783"/>
                <a:gd name="adj2" fmla="val -48564"/>
              </a:avLst>
            </a:prstGeom>
            <a:solidFill>
              <a:srgbClr val="FFFF66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2775" name="文本框 33799"/>
            <p:cNvSpPr txBox="1"/>
            <p:nvPr>
              <p:custDataLst>
                <p:tags r:id="rId18"/>
              </p:custDataLst>
            </p:nvPr>
          </p:nvSpPr>
          <p:spPr>
            <a:xfrm>
              <a:off x="81" y="141"/>
              <a:ext cx="1830" cy="4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方正姚体" panose="02010601030101010101" pitchFamily="2" charset="-122"/>
                </a:rPr>
                <a:t>酒精灯：</a:t>
              </a:r>
              <a:endParaRPr lang="zh-CN" altLang="en-US" sz="2400" b="1">
                <a:latin typeface="Times New Roman" panose="02020603050405020304" pitchFamily="18" charset="0"/>
                <a:ea typeface="方正姚体" panose="02010601030101010101" pitchFamily="2" charset="-122"/>
              </a:endParaRPr>
            </a:p>
            <a:p>
              <a:r>
                <a:rPr lang="zh-CN" altLang="en-US" sz="2400" b="1">
                  <a:latin typeface="Times New Roman" panose="02020603050405020304" pitchFamily="18" charset="0"/>
                  <a:ea typeface="方正姚体" panose="02010601030101010101" pitchFamily="2" charset="-122"/>
                </a:rPr>
                <a:t>“</a:t>
              </a:r>
              <a:r>
                <a:rPr lang="zh-CN" alt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方正姚体" panose="02010601030101010101" pitchFamily="2" charset="-122"/>
                </a:rPr>
                <a:t>早出晚归</a:t>
              </a:r>
              <a:r>
                <a:rPr lang="zh-CN" altLang="en-US" sz="2400" b="1">
                  <a:latin typeface="Times New Roman" panose="02020603050405020304" pitchFamily="18" charset="0"/>
                  <a:ea typeface="方正姚体" panose="02010601030101010101" pitchFamily="2" charset="-122"/>
                </a:rPr>
                <a:t>”</a:t>
              </a:r>
              <a:endParaRPr lang="zh-CN" altLang="en-US" sz="2400" b="1">
                <a:latin typeface="Times New Roman" panose="02020603050405020304" pitchFamily="18" charset="0"/>
                <a:ea typeface="方正姚体" panose="02010601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1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/>
      <p:bldP spid="92164" grpId="0"/>
      <p:bldP spid="92165" grpId="0"/>
      <p:bldP spid="92166" grpId="0"/>
      <p:bldP spid="92167" grpId="0"/>
      <p:bldP spid="92168" grpId="0"/>
      <p:bldP spid="135173" grpId="0"/>
      <p:bldP spid="13321" grpId="0"/>
      <p:bldP spid="14351" grpId="0"/>
      <p:bldP spid="614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64" name="Rectangle 4"/>
          <p:cNvSpPr/>
          <p:nvPr>
            <p:custDataLst>
              <p:tags r:id="rId3"/>
            </p:custDataLst>
          </p:nvPr>
        </p:nvSpPr>
        <p:spPr>
          <a:xfrm>
            <a:off x="3321050" y="768350"/>
            <a:ext cx="38277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排水法</a:t>
            </a:r>
            <a:r>
              <a:rPr lang="en-US" altLang="zh-CN" sz="2800" b="1">
                <a:solidFill>
                  <a:schemeClr val="accent2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---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更</a:t>
            </a:r>
            <a:r>
              <a:rPr lang="zh-CN" altLang="en-US" sz="2800" b="1">
                <a:solidFill>
                  <a:srgbClr val="FF0066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纯净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6" name="Rectangle 6"/>
          <p:cNvSpPr/>
          <p:nvPr>
            <p:custDataLst>
              <p:tags r:id="rId4"/>
            </p:custDataLst>
          </p:nvPr>
        </p:nvSpPr>
        <p:spPr>
          <a:xfrm>
            <a:off x="1911985" y="2725738"/>
            <a:ext cx="379095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）何时收</a:t>
            </a:r>
            <a:r>
              <a:rPr lang="zh-CN" altLang="en-US" sz="2800" b="1">
                <a:solidFill>
                  <a:srgbClr val="0000FF"/>
                </a:solidFill>
                <a:highlight>
                  <a:srgbClr val="00FF00"/>
                </a:highlight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集满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？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92168" name="Rectangle 8"/>
          <p:cNvSpPr/>
          <p:nvPr>
            <p:custDataLst>
              <p:tags r:id="rId5"/>
            </p:custDataLst>
          </p:nvPr>
        </p:nvSpPr>
        <p:spPr>
          <a:xfrm>
            <a:off x="1323975" y="4610735"/>
            <a:ext cx="104832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检验</a:t>
            </a:r>
            <a:r>
              <a:rPr lang="zh-CN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：将带火星的木条伸入集气瓶</a:t>
            </a:r>
            <a:r>
              <a:rPr lang="zh-CN" altLang="zh-CN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内</a:t>
            </a:r>
            <a:r>
              <a:rPr lang="zh-CN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，木条复燃，证明是氧气。</a:t>
            </a:r>
            <a:endParaRPr lang="zh-CN" altLang="zh-CN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5373" name="文本框 1"/>
          <p:cNvSpPr txBox="1"/>
          <p:nvPr>
            <p:custDataLst>
              <p:tags r:id="rId6"/>
            </p:custDataLst>
          </p:nvPr>
        </p:nvSpPr>
        <p:spPr>
          <a:xfrm>
            <a:off x="1911985" y="1858645"/>
            <a:ext cx="106641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）什么时候</a:t>
            </a:r>
            <a:r>
              <a:rPr lang="zh-CN" altLang="en-US" sz="2800" b="1">
                <a:solidFill>
                  <a:srgbClr val="0000FF"/>
                </a:solidFill>
                <a:highlight>
                  <a:srgbClr val="00FF00"/>
                </a:highlight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开始收集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？为什么？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15374" name="文本框 2"/>
          <p:cNvSpPr txBox="1"/>
          <p:nvPr>
            <p:custDataLst>
              <p:tags r:id="rId7"/>
            </p:custDataLst>
          </p:nvPr>
        </p:nvSpPr>
        <p:spPr>
          <a:xfrm>
            <a:off x="7717790" y="1290320"/>
            <a:ext cx="378714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highlight>
                  <a:srgbClr val="FFFF00"/>
                </a:highlight>
                <a:latin typeface="隶书" panose="02010509060101010101" charset="-122"/>
                <a:ea typeface="隶书" panose="02010509060101010101" charset="-122"/>
              </a:rPr>
              <a:t>导管口有</a:t>
            </a:r>
            <a:r>
              <a:rPr lang="zh-CN" altLang="en-US" sz="2800" b="1">
                <a:highlight>
                  <a:srgbClr val="FFFF00"/>
                </a:highlight>
                <a:latin typeface="隶书" panose="02010509060101010101" charset="-122"/>
                <a:ea typeface="隶书" panose="02010509060101010101" charset="-122"/>
                <a:sym typeface="+mn-ea"/>
              </a:rPr>
              <a:t>连续均匀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气泡冒出时开始收集，最开始排出的是空气。</a:t>
            </a:r>
            <a:endParaRPr lang="zh-CN" altLang="en-US" sz="28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5375" name="文本框 13"/>
          <p:cNvSpPr txBox="1"/>
          <p:nvPr>
            <p:custDataLst>
              <p:tags r:id="rId8"/>
            </p:custDataLst>
          </p:nvPr>
        </p:nvSpPr>
        <p:spPr>
          <a:xfrm>
            <a:off x="5492115" y="2673985"/>
            <a:ext cx="3787140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当</a:t>
            </a:r>
            <a:r>
              <a:rPr lang="zh-CN" altLang="en-US" sz="2800" b="1">
                <a:solidFill>
                  <a:schemeClr val="tx1"/>
                </a:solidFill>
                <a:highlight>
                  <a:srgbClr val="FFFF00"/>
                </a:highlight>
                <a:latin typeface="隶书" panose="02010509060101010101" charset="-122"/>
                <a:ea typeface="隶书" panose="02010509060101010101" charset="-122"/>
              </a:rPr>
              <a:t>集气瓶口有大量气泡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冒出时，证明已集满。</a:t>
            </a:r>
            <a:endParaRPr lang="zh-CN" altLang="en-US" sz="28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2" name="文本框 5"/>
          <p:cNvSpPr txBox="1"/>
          <p:nvPr>
            <p:custDataLst>
              <p:tags r:id="rId9"/>
            </p:custDataLst>
          </p:nvPr>
        </p:nvSpPr>
        <p:spPr>
          <a:xfrm>
            <a:off x="718820" y="768033"/>
            <a:ext cx="2698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4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）收集方法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3" name="文本框 5"/>
          <p:cNvSpPr txBox="1"/>
          <p:nvPr>
            <p:custDataLst>
              <p:tags r:id="rId10"/>
            </p:custDataLst>
          </p:nvPr>
        </p:nvSpPr>
        <p:spPr>
          <a:xfrm>
            <a:off x="718820" y="3834765"/>
            <a:ext cx="37268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（</a:t>
            </a:r>
            <a:r>
              <a:rPr lang="en-US" altLang="zh-CN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5</a:t>
            </a:r>
            <a:r>
              <a:rPr lang="zh-CN" altLang="en-US" sz="2800" b="1">
                <a:solidFill>
                  <a:srgbClr val="228B8C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）检验及验满</a:t>
            </a:r>
            <a:endParaRPr lang="zh-CN" altLang="en-US" sz="2800" b="1">
              <a:solidFill>
                <a:srgbClr val="228B8C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" name="Rectangle 8"/>
          <p:cNvSpPr/>
          <p:nvPr>
            <p:custDataLst>
              <p:tags r:id="rId11"/>
            </p:custDataLst>
          </p:nvPr>
        </p:nvSpPr>
        <p:spPr>
          <a:xfrm>
            <a:off x="1323975" y="5291455"/>
            <a:ext cx="104832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验满</a:t>
            </a:r>
            <a:r>
              <a:rPr lang="zh-CN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：将带火星的木条伸至集气瓶</a:t>
            </a:r>
            <a:r>
              <a:rPr lang="zh-CN" altLang="zh-CN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口</a:t>
            </a:r>
            <a:r>
              <a:rPr lang="zh-CN" altLang="zh-CN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，木条复燃，证明已收集满。</a:t>
            </a:r>
            <a:endParaRPr lang="zh-CN" altLang="zh-CN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grpSp>
        <p:nvGrpSpPr>
          <p:cNvPr id="33798" name="组合 33797"/>
          <p:cNvGrpSpPr/>
          <p:nvPr>
            <p:custDataLst>
              <p:tags r:id="rId12"/>
            </p:custDataLst>
          </p:nvPr>
        </p:nvGrpSpPr>
        <p:grpSpPr>
          <a:xfrm>
            <a:off x="10021491" y="3247866"/>
            <a:ext cx="2057400" cy="1371600"/>
            <a:chOff x="81" y="-580"/>
            <a:chExt cx="1728" cy="768"/>
          </a:xfrm>
        </p:grpSpPr>
        <p:sp>
          <p:nvSpPr>
            <p:cNvPr id="32774" name="云形标注 33798"/>
            <p:cNvSpPr/>
            <p:nvPr>
              <p:custDataLst>
                <p:tags r:id="rId13"/>
              </p:custDataLst>
            </p:nvPr>
          </p:nvSpPr>
          <p:spPr>
            <a:xfrm>
              <a:off x="81" y="-580"/>
              <a:ext cx="1728" cy="768"/>
            </a:xfrm>
            <a:prstGeom prst="cloudCallout">
              <a:avLst>
                <a:gd name="adj1" fmla="val -21045"/>
                <a:gd name="adj2" fmla="val 104456"/>
              </a:avLst>
            </a:prstGeom>
            <a:solidFill>
              <a:srgbClr val="FFFF66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2775" name="文本框 33799"/>
            <p:cNvSpPr txBox="1"/>
            <p:nvPr>
              <p:custDataLst>
                <p:tags r:id="rId14"/>
              </p:custDataLst>
            </p:nvPr>
          </p:nvSpPr>
          <p:spPr>
            <a:xfrm>
              <a:off x="374" y="-428"/>
              <a:ext cx="1142" cy="4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方正姚体" panose="02010601030101010101" pitchFamily="2" charset="-122"/>
                </a:rPr>
                <a:t>向上排空气法</a:t>
              </a:r>
              <a:endParaRPr lang="zh-CN" altLang="en-US" sz="2400" b="1">
                <a:latin typeface="Times New Roman" panose="02020603050405020304" pitchFamily="18" charset="0"/>
                <a:ea typeface="方正姚体" panose="02010601030101010101" pitchFamily="2" charset="-122"/>
              </a:endParaRPr>
            </a:p>
          </p:txBody>
        </p:sp>
      </p:grpSp>
      <p:sp>
        <p:nvSpPr>
          <p:cNvPr id="10" name="流程图: 联系 9"/>
          <p:cNvSpPr/>
          <p:nvPr>
            <p:custDataLst>
              <p:tags r:id="rId15"/>
            </p:custDataLst>
          </p:nvPr>
        </p:nvSpPr>
        <p:spPr>
          <a:xfrm>
            <a:off x="626428" y="1918653"/>
            <a:ext cx="1198563" cy="1108075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sz="4400" b="1" strike="noStrike" baseline="-25000" noProof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charset="-122"/>
                <a:cs typeface="Times New Roman" panose="02020603050405020304" pitchFamily="18" charset="0"/>
              </a:rPr>
              <a:t>讨论</a:t>
            </a:r>
            <a:endParaRPr lang="zh-CN" sz="4400" b="1" strike="noStrike" baseline="-25000" noProof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>
            <p:custDataLst>
              <p:tags r:id="rId16"/>
            </p:custDataLst>
          </p:nvPr>
        </p:nvSpPr>
        <p:spPr>
          <a:xfrm>
            <a:off x="3417570" y="5810885"/>
            <a:ext cx="47555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3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向上排空气法</a:t>
            </a:r>
            <a:r>
              <a:rPr lang="en-US" altLang="zh-CN" sz="2800" b="1">
                <a:solidFill>
                  <a:schemeClr val="accent2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---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更</a:t>
            </a:r>
            <a:r>
              <a:rPr lang="zh-CN" altLang="en-US" sz="2800" b="1">
                <a:solidFill>
                  <a:srgbClr val="FF0066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干燥</a:t>
            </a:r>
            <a:endParaRPr lang="zh-CN" altLang="en-US" sz="2800" b="1">
              <a:solidFill>
                <a:srgbClr val="C0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  <p:bldP spid="92166" grpId="0"/>
      <p:bldP spid="92168" grpId="0"/>
      <p:bldP spid="15373" grpId="0"/>
      <p:bldP spid="15374" grpId="0"/>
      <p:bldP spid="15375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8913" name="文本框 39937"/>
          <p:cNvSpPr txBox="1"/>
          <p:nvPr>
            <p:custDataLst>
              <p:tags r:id="rId3"/>
            </p:custDataLst>
          </p:nvPr>
        </p:nvSpPr>
        <p:spPr>
          <a:xfrm>
            <a:off x="669925" y="609600"/>
            <a:ext cx="1616075" cy="768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A50021"/>
                </a:solidFill>
                <a:latin typeface="Times New Roman" panose="02020603050405020304" pitchFamily="18" charset="0"/>
                <a:ea typeface="华文彩云" panose="02010800040101010101" charset="-122"/>
              </a:rPr>
              <a:t>实验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9939" name="文本框 39938"/>
          <p:cNvSpPr txBox="1"/>
          <p:nvPr>
            <p:custDataLst>
              <p:tags r:id="rId4"/>
            </p:custDataLst>
          </p:nvPr>
        </p:nvSpPr>
        <p:spPr>
          <a:xfrm>
            <a:off x="1329055" y="1515110"/>
            <a:ext cx="10527665" cy="2330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步骤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仅加热氯酸钾，用带火星的木条检验。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    </a:t>
            </a:r>
            <a:r>
              <a:rPr lang="zh-CN" altLang="en-US" sz="2800" b="1">
                <a:solidFill>
                  <a:srgbClr val="CC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加热到氯酸钾熔化，木条才复燃</a:t>
            </a:r>
            <a:endParaRPr lang="zh-CN" altLang="en-US" sz="2800" b="1">
              <a:solidFill>
                <a:srgbClr val="CC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步骤</a:t>
            </a:r>
            <a:r>
              <a:rPr lang="en-US" altLang="zh-CN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2.</a:t>
            </a: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加热氯酸钾和二氧化锰的混合物，用带火星的木条检验 </a:t>
            </a:r>
            <a:endParaRPr lang="zh-CN" altLang="en-US" sz="2800" b="1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      </a:t>
            </a:r>
            <a:r>
              <a:rPr lang="zh-CN" altLang="en-US" sz="2800" b="1">
                <a:solidFill>
                  <a:srgbClr val="CC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稍稍加热，带火星的木条就复燃</a:t>
            </a:r>
            <a:endParaRPr lang="zh-CN" altLang="en-US" sz="2800" b="1">
              <a:solidFill>
                <a:srgbClr val="CC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38915" name="文本框 39939"/>
          <p:cNvSpPr txBox="1"/>
          <p:nvPr>
            <p:custDataLst>
              <p:tags r:id="rId5"/>
            </p:custDataLst>
          </p:nvPr>
        </p:nvSpPr>
        <p:spPr>
          <a:xfrm>
            <a:off x="2110740" y="732790"/>
            <a:ext cx="58674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探究二氧化锰的作用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9941" name="矩形 39940"/>
          <p:cNvSpPr/>
          <p:nvPr>
            <p:custDataLst>
              <p:tags r:id="rId6"/>
            </p:custDataLst>
          </p:nvPr>
        </p:nvSpPr>
        <p:spPr>
          <a:xfrm>
            <a:off x="2247900" y="4050030"/>
            <a:ext cx="76962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结论：二氧化锰</a:t>
            </a:r>
            <a:r>
              <a:rPr lang="zh-CN" altLang="en-US" sz="2800" b="1">
                <a:solidFill>
                  <a:srgbClr val="FF0066"/>
                </a:solidFill>
                <a:latin typeface="隶书" panose="02010509060101010101" charset="-122"/>
                <a:ea typeface="隶书" panose="02010509060101010101" charset="-122"/>
              </a:rPr>
              <a:t>加快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氯酸钾制氧气的速率</a:t>
            </a:r>
            <a:endParaRPr lang="zh-CN" altLang="en-US" sz="2800" b="1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charRg st="44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939">
                                            <p:txEl>
                                              <p:charRg st="44" end="6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charRg st="80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939">
                                            <p:txEl>
                                              <p:charRg st="80" end="10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  <p:bldP spid="399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矩形 5122"/>
          <p:cNvSpPr/>
          <p:nvPr>
            <p:custDataLst>
              <p:tags r:id="rId3"/>
            </p:custDataLst>
          </p:nvPr>
        </p:nvSpPr>
        <p:spPr>
          <a:xfrm>
            <a:off x="608330" y="883920"/>
            <a:ext cx="2002790" cy="690245"/>
          </a:xfrm>
          <a:prstGeom prst="rect">
            <a:avLst/>
          </a:prstGeom>
          <a:gradFill rotWithShape="1">
            <a:gsLst>
              <a:gs pos="0">
                <a:srgbClr val="001773">
                  <a:alpha val="43999"/>
                </a:srgbClr>
              </a:gs>
              <a:gs pos="100000">
                <a:srgbClr val="E98931"/>
              </a:gs>
            </a:gsLst>
            <a:lin ang="0" scaled="1"/>
          </a:gra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158490" y="4001770"/>
            <a:ext cx="3087370" cy="645160"/>
          </a:xfrm>
          <a:prstGeom prst="rect">
            <a:avLst/>
          </a:prstGeom>
          <a:noFill/>
          <a:ln w="76200" cmpd="thickThin" algn="ctr">
            <a:solidFill>
              <a:srgbClr val="99CCFF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50000"/>
              </a:lnSpc>
              <a:buClrTx/>
              <a:buSzTx/>
              <a:defRPr/>
            </a:pPr>
            <a:r>
              <a:rPr kumimoji="0" lang="en-US" altLang="zh-CN" sz="24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24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/>
                <a:ea typeface="宋体" panose="02010600030101010101" pitchFamily="2" charset="-122"/>
                <a:cs typeface="+mn-cs"/>
              </a:rPr>
              <a:t>一变</a:t>
            </a:r>
            <a:r>
              <a:rPr kumimoji="0" lang="zh-CN" altLang="en-US" sz="24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”、</a:t>
            </a:r>
            <a:r>
              <a:rPr lang="en-US" altLang="zh-CN" sz="2400" b="1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“</a:t>
            </a:r>
            <a:r>
              <a:rPr lang="zh-CN" altLang="en-US" sz="2400" b="1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/>
                <a:ea typeface="宋体" panose="02010600030101010101" pitchFamily="2" charset="-122"/>
                <a:sym typeface="+mn-ea"/>
              </a:rPr>
              <a:t>二不变</a:t>
            </a:r>
            <a:r>
              <a:rPr lang="zh-CN" altLang="en-US" sz="2400" b="1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”</a:t>
            </a:r>
            <a:endParaRPr kumimoji="0" lang="zh-CN" altLang="en-US" sz="2400" b="1" kern="1200" cap="none" spc="0" normalizeH="0" baseline="0" noProof="0">
              <a:effectLst>
                <a:outerShdw blurRad="38100" dist="38100" dir="2700000" algn="tl">
                  <a:srgbClr val="FFFFFF"/>
                </a:outerShdw>
              </a:effectLst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文本框 3"/>
          <p:cNvSpPr txBox="1"/>
          <p:nvPr>
            <p:custDataLst>
              <p:tags r:id="rId5"/>
            </p:custDataLst>
          </p:nvPr>
        </p:nvSpPr>
        <p:spPr>
          <a:xfrm>
            <a:off x="1064260" y="1379220"/>
            <a:ext cx="10071735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定义：能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增大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其他物质发生化学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反应速率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而其本身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在反应前后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质量</a:t>
            </a:r>
            <a:r>
              <a:rPr lang="zh-CN" altLang="en-US" sz="2800" b="1">
                <a:solidFill>
                  <a:srgbClr val="1D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和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化学性质</a:t>
            </a:r>
            <a:r>
              <a:rPr lang="zh-CN" altLang="en-US" sz="2800" b="1">
                <a:solidFill>
                  <a:srgbClr val="1D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都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没有发生变化</a:t>
            </a:r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的物质叫做催化剂。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4" name="文本框 5"/>
          <p:cNvSpPr txBox="1"/>
          <p:nvPr>
            <p:custDataLst>
              <p:tags r:id="rId6"/>
            </p:custDataLst>
          </p:nvPr>
        </p:nvSpPr>
        <p:spPr>
          <a:xfrm>
            <a:off x="913448" y="968058"/>
            <a:ext cx="15859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隶书" panose="02010509060101010101" charset="-122"/>
                <a:ea typeface="隶书" panose="02010509060101010101" charset="-122"/>
              </a:rPr>
              <a:t>催化剂</a:t>
            </a:r>
            <a:endParaRPr lang="zh-CN" altLang="en-US" sz="2800" b="1">
              <a:solidFill>
                <a:srgbClr val="0000FF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Line 7"/>
          <p:cNvSpPr/>
          <p:nvPr>
            <p:custDataLst>
              <p:tags r:id="rId7"/>
            </p:custDataLst>
          </p:nvPr>
        </p:nvSpPr>
        <p:spPr>
          <a:xfrm flipV="1">
            <a:off x="2742565" y="2201545"/>
            <a:ext cx="4368165" cy="46355"/>
          </a:xfrm>
          <a:prstGeom prst="line">
            <a:avLst/>
          </a:prstGeom>
          <a:ln w="28575" cap="flat" cmpd="sng">
            <a:solidFill>
              <a:srgbClr val="990099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Line 9"/>
          <p:cNvSpPr/>
          <p:nvPr>
            <p:custDataLst>
              <p:tags r:id="rId8"/>
            </p:custDataLst>
          </p:nvPr>
        </p:nvSpPr>
        <p:spPr>
          <a:xfrm>
            <a:off x="1494790" y="3028315"/>
            <a:ext cx="4937760" cy="27305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Line 10"/>
          <p:cNvSpPr/>
          <p:nvPr>
            <p:custDataLst>
              <p:tags r:id="rId9"/>
            </p:custDataLst>
          </p:nvPr>
        </p:nvSpPr>
        <p:spPr>
          <a:xfrm rot="15240000" flipH="1">
            <a:off x="2837815" y="2670175"/>
            <a:ext cx="2035175" cy="866775"/>
          </a:xfrm>
          <a:prstGeom prst="line">
            <a:avLst/>
          </a:prstGeom>
          <a:ln w="28575" cap="flat" cmpd="sng">
            <a:solidFill>
              <a:srgbClr val="990099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Line 11"/>
          <p:cNvSpPr/>
          <p:nvPr>
            <p:custDataLst>
              <p:tags r:id="rId10"/>
            </p:custDataLst>
          </p:nvPr>
        </p:nvSpPr>
        <p:spPr>
          <a:xfrm rot="6780000">
            <a:off x="4594860" y="3180080"/>
            <a:ext cx="1176020" cy="690245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卷形: 水平 1"/>
          <p:cNvSpPr/>
          <p:nvPr>
            <p:custDataLst>
              <p:tags r:id="rId3"/>
            </p:custDataLst>
          </p:nvPr>
        </p:nvSpPr>
        <p:spPr>
          <a:xfrm>
            <a:off x="1117600" y="2360295"/>
            <a:ext cx="1584325" cy="1081088"/>
          </a:xfrm>
          <a:prstGeom prst="horizontalScroll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催化剂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25" name="椭圆 24"/>
          <p:cNvSpPr/>
          <p:nvPr>
            <p:custDataLst>
              <p:tags r:id="rId4"/>
            </p:custDataLst>
          </p:nvPr>
        </p:nvSpPr>
        <p:spPr bwMode="auto">
          <a:xfrm>
            <a:off x="3957638" y="702945"/>
            <a:ext cx="2919413" cy="1008063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加快反应速率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26" name="矩形: 圆角 25"/>
          <p:cNvSpPr/>
          <p:nvPr>
            <p:custDataLst>
              <p:tags r:id="rId5"/>
            </p:custDataLst>
          </p:nvPr>
        </p:nvSpPr>
        <p:spPr bwMode="auto">
          <a:xfrm>
            <a:off x="4579938" y="2576195"/>
            <a:ext cx="1201738" cy="1008063"/>
          </a:xfrm>
          <a:prstGeom prst="roundRect">
            <a:avLst/>
          </a:prstGeom>
          <a:solidFill>
            <a:srgbClr val="CCFFFF"/>
          </a:solidFill>
          <a:ln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质量不变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矩形: 圆角 27"/>
          <p:cNvSpPr/>
          <p:nvPr>
            <p:custDataLst>
              <p:tags r:id="rId6"/>
            </p:custDataLst>
          </p:nvPr>
        </p:nvSpPr>
        <p:spPr bwMode="auto">
          <a:xfrm>
            <a:off x="4540250" y="4447858"/>
            <a:ext cx="1439863" cy="1008063"/>
          </a:xfrm>
          <a:prstGeom prst="roundRect">
            <a:avLst/>
          </a:prstGeom>
          <a:solidFill>
            <a:srgbClr val="CCFFFF"/>
          </a:solidFill>
          <a:ln>
            <a:solidFill>
              <a:srgbClr val="CC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化学性质不变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202" name="组合 8201"/>
          <p:cNvGrpSpPr/>
          <p:nvPr>
            <p:custDataLst>
              <p:tags r:id="rId7"/>
            </p:custDataLst>
          </p:nvPr>
        </p:nvGrpSpPr>
        <p:grpSpPr>
          <a:xfrm>
            <a:off x="5829300" y="2503170"/>
            <a:ext cx="4395471" cy="1295400"/>
            <a:chOff x="4819425" y="548680"/>
            <a:chExt cx="4395116" cy="1296144"/>
          </a:xfrm>
        </p:grpSpPr>
        <p:sp>
          <p:nvSpPr>
            <p:cNvPr id="8192" name="箭头: 上弧形 8191"/>
            <p:cNvSpPr/>
            <p:nvPr>
              <p:custDataLst>
                <p:tags r:id="rId8"/>
              </p:custDataLst>
            </p:nvPr>
          </p:nvSpPr>
          <p:spPr>
            <a:xfrm>
              <a:off x="4819425" y="820299"/>
              <a:ext cx="1265136" cy="304975"/>
            </a:xfrm>
            <a:prstGeom prst="curvedDown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5" name="矩形: 圆角 34"/>
            <p:cNvSpPr/>
            <p:nvPr>
              <p:custDataLst>
                <p:tags r:id="rId9"/>
              </p:custDataLst>
            </p:nvPr>
          </p:nvSpPr>
          <p:spPr>
            <a:xfrm>
              <a:off x="6084878" y="548680"/>
              <a:ext cx="3129663" cy="1296144"/>
            </a:xfrm>
            <a:prstGeom prst="roundRect">
              <a:avLst/>
            </a:prstGeom>
            <a:solidFill>
              <a:srgbClr val="99FFCC"/>
            </a:solidFill>
            <a:ln>
              <a:solidFill>
                <a:srgbClr val="99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溶解、过滤、洗涤、烘干，称其质量仍为</a:t>
              </a: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0.1g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8203" name="组合 8202"/>
          <p:cNvGrpSpPr/>
          <p:nvPr>
            <p:custDataLst>
              <p:tags r:id="rId10"/>
            </p:custDataLst>
          </p:nvPr>
        </p:nvGrpSpPr>
        <p:grpSpPr>
          <a:xfrm>
            <a:off x="5980113" y="4039870"/>
            <a:ext cx="4244975" cy="1584325"/>
            <a:chOff x="4970932" y="4606037"/>
            <a:chExt cx="4243908" cy="1583853"/>
          </a:xfrm>
        </p:grpSpPr>
        <p:sp>
          <p:nvSpPr>
            <p:cNvPr id="36" name="矩形: 圆角 35"/>
            <p:cNvSpPr/>
            <p:nvPr>
              <p:custDataLst>
                <p:tags r:id="rId11"/>
              </p:custDataLst>
            </p:nvPr>
          </p:nvSpPr>
          <p:spPr>
            <a:xfrm>
              <a:off x="6085077" y="4606037"/>
              <a:ext cx="3129763" cy="1583853"/>
            </a:xfrm>
            <a:prstGeom prst="roundRect">
              <a:avLst/>
            </a:prstGeom>
            <a:solidFill>
              <a:srgbClr val="99FFCC"/>
            </a:solidFill>
            <a:ln>
              <a:solidFill>
                <a:srgbClr val="99FF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用回收到的</a:t>
              </a: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0.1g</a:t>
              </a: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黑色固体重复实验，观察到相似的现象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7" name="箭头: 上弧形 36"/>
            <p:cNvSpPr/>
            <p:nvPr>
              <p:custDataLst>
                <p:tags r:id="rId12"/>
              </p:custDataLst>
            </p:nvPr>
          </p:nvSpPr>
          <p:spPr>
            <a:xfrm>
              <a:off x="4970932" y="5140865"/>
              <a:ext cx="1114145" cy="303122"/>
            </a:xfrm>
            <a:prstGeom prst="curvedDown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2" name="组合 11"/>
          <p:cNvGrpSpPr/>
          <p:nvPr>
            <p:custDataLst>
              <p:tags r:id="rId13"/>
            </p:custDataLst>
          </p:nvPr>
        </p:nvGrpSpPr>
        <p:grpSpPr>
          <a:xfrm>
            <a:off x="2701925" y="1207770"/>
            <a:ext cx="1223963" cy="3095625"/>
            <a:chOff x="1691829" y="1268760"/>
            <a:chExt cx="1223987" cy="3672408"/>
          </a:xfrm>
        </p:grpSpPr>
        <p:cxnSp>
          <p:nvCxnSpPr>
            <p:cNvPr id="6" name="直接连接符 5"/>
            <p:cNvCxnSpPr/>
            <p:nvPr>
              <p:custDataLst>
                <p:tags r:id="rId14"/>
              </p:custDataLst>
            </p:nvPr>
          </p:nvCxnSpPr>
          <p:spPr>
            <a:xfrm>
              <a:off x="1691829" y="3248094"/>
              <a:ext cx="50324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15"/>
              </p:custDataLst>
            </p:nvPr>
          </p:nvCxnSpPr>
          <p:spPr>
            <a:xfrm flipH="1">
              <a:off x="2195077" y="1268760"/>
              <a:ext cx="0" cy="367240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>
              <p:custDataLst>
                <p:tags r:id="rId16"/>
              </p:custDataLst>
            </p:nvPr>
          </p:nvCxnSpPr>
          <p:spPr>
            <a:xfrm>
              <a:off x="2195077" y="1268760"/>
              <a:ext cx="720739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>
              <p:custDataLst>
                <p:tags r:id="rId17"/>
              </p:custDataLst>
            </p:nvPr>
          </p:nvCxnSpPr>
          <p:spPr>
            <a:xfrm>
              <a:off x="2195077" y="4941168"/>
              <a:ext cx="720739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3926840" y="3079433"/>
            <a:ext cx="613410" cy="2347912"/>
          </a:xfrm>
          <a:prstGeom prst="rect">
            <a:avLst/>
          </a:prstGeom>
          <a:noFill/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化学反应前后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  <p:bldP spid="26" grpId="0"/>
      <p:bldP spid="28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https://d.book118.com/708023071100006033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84"/>
</p:tagLst>
</file>

<file path=ppt/tags/tag2.xml><?xml version="1.0" encoding="utf-8"?>
<p:tagLst xmlns:p="http://schemas.openxmlformats.org/presentationml/2006/main">
  <p:tag name="AS_UNIQUEID" val="1485"/>
</p:tagLst>
</file>

<file path=ppt/tags/tag3.xml><?xml version="1.0" encoding="utf-8"?>
<p:tagLst xmlns:p="http://schemas.openxmlformats.org/presentationml/2006/main">
  <p:tag name="AS_UNIQUEID" val="1486"/>
</p:tagLst>
</file>

<file path=ppt/tags/tag4.xml><?xml version="1.0" encoding="utf-8"?>
<p:tagLst xmlns:p="http://schemas.openxmlformats.org/presentationml/2006/main">
  <p:tag name="AS_UNIQUEID" val="1487"/>
</p:tagLst>
</file>

<file path=ppt/tags/tag5.xml><?xml version="1.0" encoding="utf-8"?>
<p:tagLst xmlns:p="http://schemas.openxmlformats.org/presentationml/2006/main">
  <p:tag name="AS_UNIQUEID" val="1488"/>
</p:tagLst>
</file>

<file path=ppt/tags/tag6.xml><?xml version="1.0" encoding="utf-8"?>
<p:tagLst xmlns:p="http://schemas.openxmlformats.org/presentationml/2006/main">
  <p:tag name="AS_UNIQUEID" val="1489"/>
</p:tagLst>
</file>

<file path=ppt/tags/tag7.xml><?xml version="1.0" encoding="utf-8"?>
<p:tagLst xmlns:p="http://schemas.openxmlformats.org/presentationml/2006/main">
  <p:tag name="AS_UNIQUEID" val="1490"/>
</p:tagLst>
</file>

<file path=ppt/tags/tag8.xml><?xml version="1.0" encoding="utf-8"?>
<p:tagLst xmlns:p="http://schemas.openxmlformats.org/presentationml/2006/main">
  <p:tag name="AS_UNIQUEID" val="1491"/>
</p:tagLst>
</file>

<file path=ppt/tags/tag9.xml><?xml version="1.0" encoding="utf-8"?>
<p:tagLst xmlns:p="http://schemas.openxmlformats.org/presentationml/2006/main">
  <p:tag name="AS_UNIQUEID" val="1492"/>
</p:tagLst>
</file>

<file path=ppt/tags/tag10.xml><?xml version="1.0" encoding="utf-8"?>
<p:tagLst xmlns:p="http://schemas.openxmlformats.org/presentationml/2006/main">
  <p:tag name="AS_UNIQUEID" val="1493"/>
</p:tagLst>
</file>

<file path=ppt/tags/tag11.xml><?xml version="1.0" encoding="utf-8"?>
<p:tagLst xmlns:p="http://schemas.openxmlformats.org/presentationml/2006/main">
  <p:tag name="AS_UNIQUEID" val="1494"/>
</p:tagLst>
</file>

<file path=ppt/tags/tag12.xml><?xml version="1.0" encoding="utf-8"?>
<p:tagLst xmlns:p="http://schemas.openxmlformats.org/presentationml/2006/main">
  <p:tag name="AS_UNIQUEID" val="1495"/>
</p:tagLst>
</file>

<file path=ppt/tags/tag13.xml><?xml version="1.0" encoding="utf-8"?>
<p:tagLst xmlns:p="http://schemas.openxmlformats.org/presentationml/2006/main">
  <p:tag name="AS_UNIQUEID" val="1496"/>
</p:tagLst>
</file>

<file path=ppt/tags/tag14.xml><?xml version="1.0" encoding="utf-8"?>
<p:tagLst xmlns:p="http://schemas.openxmlformats.org/presentationml/2006/main">
  <p:tag name="AS_UNIQUEID" val="1497"/>
</p:tagLst>
</file>

<file path=ppt/tags/tag15.xml><?xml version="1.0" encoding="utf-8"?>
<p:tagLst xmlns:p="http://schemas.openxmlformats.org/presentationml/2006/main">
  <p:tag name="AS_UNIQUEID" val="1498"/>
</p:tagLst>
</file>

<file path=ppt/tags/tag16.xml><?xml version="1.0" encoding="utf-8"?>
<p:tagLst xmlns:p="http://schemas.openxmlformats.org/presentationml/2006/main">
  <p:tag name="AS_UNIQUEID" val="1499"/>
</p:tagLst>
</file>

<file path=ppt/tags/tag17.xml><?xml version="1.0" encoding="utf-8"?>
<p:tagLst xmlns:p="http://schemas.openxmlformats.org/presentationml/2006/main">
  <p:tag name="AS_UNIQUEID" val="1500"/>
</p:tagLst>
</file>

<file path=ppt/tags/tag18.xml><?xml version="1.0" encoding="utf-8"?>
<p:tagLst xmlns:p="http://schemas.openxmlformats.org/presentationml/2006/main">
  <p:tag name="AS_UNIQUEID" val="1501"/>
</p:tagLst>
</file>

<file path=ppt/tags/tag19.xml><?xml version="1.0" encoding="utf-8"?>
<p:tagLst xmlns:p="http://schemas.openxmlformats.org/presentationml/2006/main">
  <p:tag name="AS_UNIQUEID" val="1502"/>
</p:tagLst>
</file>

<file path=ppt/tags/tag20.xml><?xml version="1.0" encoding="utf-8"?>
<p:tagLst xmlns:p="http://schemas.openxmlformats.org/presentationml/2006/main">
  <p:tag name="AS_UNIQUEID" val="1503"/>
</p:tagLst>
</file>

<file path=ppt/tags/tag21.xml><?xml version="1.0" encoding="utf-8"?>
<p:tagLst xmlns:p="http://schemas.openxmlformats.org/presentationml/2006/main">
  <p:tag name="AS_UNIQUEID" val="1504"/>
</p:tagLst>
</file>

<file path=ppt/tags/tag22.xml><?xml version="1.0" encoding="utf-8"?>
<p:tagLst xmlns:p="http://schemas.openxmlformats.org/presentationml/2006/main">
  <p:tag name="AS_UNIQUEID" val="1505"/>
</p:tagLst>
</file>

<file path=ppt/tags/tag23.xml><?xml version="1.0" encoding="utf-8"?>
<p:tagLst xmlns:p="http://schemas.openxmlformats.org/presentationml/2006/main">
  <p:tag name="AS_UNIQUEID" val="1506"/>
</p:tagLst>
</file>

<file path=ppt/tags/tag24.xml><?xml version="1.0" encoding="utf-8"?>
<p:tagLst xmlns:p="http://schemas.openxmlformats.org/presentationml/2006/main">
  <p:tag name="AS_UNIQUEID" val="1507"/>
</p:tagLst>
</file>

<file path=ppt/tags/tag25.xml><?xml version="1.0" encoding="utf-8"?>
<p:tagLst xmlns:p="http://schemas.openxmlformats.org/presentationml/2006/main">
  <p:tag name="AS_UNIQUEID" val="1508"/>
</p:tagLst>
</file>

<file path=ppt/tags/tag26.xml><?xml version="1.0" encoding="utf-8"?>
<p:tagLst xmlns:p="http://schemas.openxmlformats.org/presentationml/2006/main">
  <p:tag name="AS_UNIQUEID" val="1509"/>
</p:tagLst>
</file>

<file path=ppt/tags/tag27.xml><?xml version="1.0" encoding="utf-8"?>
<p:tagLst xmlns:p="http://schemas.openxmlformats.org/presentationml/2006/main">
  <p:tag name="AS_UNIQUEID" val="1510"/>
</p:tagLst>
</file>

<file path=ppt/tags/tag28.xml><?xml version="1.0" encoding="utf-8"?>
<p:tagLst xmlns:p="http://schemas.openxmlformats.org/presentationml/2006/main">
  <p:tag name="AS_UNIQUEID" val="1511"/>
</p:tagLst>
</file>

<file path=ppt/tags/tag29.xml><?xml version="1.0" encoding="utf-8"?>
<p:tagLst xmlns:p="http://schemas.openxmlformats.org/presentationml/2006/main">
  <p:tag name="AS_UNIQUEID" val="1512"/>
</p:tagLst>
</file>

<file path=ppt/tags/tag30.xml><?xml version="1.0" encoding="utf-8"?>
<p:tagLst xmlns:p="http://schemas.openxmlformats.org/presentationml/2006/main">
  <p:tag name="AS_UNIQUEID" val="1513"/>
</p:tagLst>
</file>

<file path=ppt/tags/tag31.xml><?xml version="1.0" encoding="utf-8"?>
<p:tagLst xmlns:p="http://schemas.openxmlformats.org/presentationml/2006/main">
  <p:tag name="AS_UNIQUEID" val="1514"/>
</p:tagLst>
</file>

<file path=ppt/tags/tag32.xml><?xml version="1.0" encoding="utf-8"?>
<p:tagLst xmlns:p="http://schemas.openxmlformats.org/presentationml/2006/main">
  <p:tag name="AS_UNIQUEID" val="1515"/>
</p:tagLst>
</file>

<file path=ppt/tags/tag33.xml><?xml version="1.0" encoding="utf-8"?>
<p:tagLst xmlns:p="http://schemas.openxmlformats.org/presentationml/2006/main">
  <p:tag name="AS_UNIQUEID" val="1516"/>
</p:tagLst>
</file>

<file path=ppt/tags/tag34.xml><?xml version="1.0" encoding="utf-8"?>
<p:tagLst xmlns:p="http://schemas.openxmlformats.org/presentationml/2006/main">
  <p:tag name="AS_UNIQUEID" val="1517"/>
</p:tagLst>
</file>

<file path=ppt/tags/tag35.xml><?xml version="1.0" encoding="utf-8"?>
<p:tagLst xmlns:p="http://schemas.openxmlformats.org/presentationml/2006/main">
  <p:tag name="AS_UNIQUEID" val="1518"/>
</p:tagLst>
</file>

<file path=ppt/tags/tag36.xml><?xml version="1.0" encoding="utf-8"?>
<p:tagLst xmlns:p="http://schemas.openxmlformats.org/presentationml/2006/main">
  <p:tag name="AS_UNIQUEID" val="1519"/>
</p:tagLst>
</file>

<file path=ppt/tags/tag37.xml><?xml version="1.0" encoding="utf-8"?>
<p:tagLst xmlns:p="http://schemas.openxmlformats.org/presentationml/2006/main">
  <p:tag name="AS_UNIQUEID" val="1520"/>
</p:tagLst>
</file>

<file path=ppt/tags/tag38.xml><?xml version="1.0" encoding="utf-8"?>
<p:tagLst xmlns:p="http://schemas.openxmlformats.org/presentationml/2006/main">
  <p:tag name="AS_UNIQUEID" val="1521"/>
</p:tagLst>
</file>

<file path=ppt/tags/tag39.xml><?xml version="1.0" encoding="utf-8"?>
<p:tagLst xmlns:p="http://schemas.openxmlformats.org/presentationml/2006/main">
  <p:tag name="AS_UNIQUEID" val="1522"/>
</p:tagLst>
</file>

<file path=ppt/tags/tag40.xml><?xml version="1.0" encoding="utf-8"?>
<p:tagLst xmlns:p="http://schemas.openxmlformats.org/presentationml/2006/main">
  <p:tag name="AS_UNIQUEID" val="1523"/>
</p:tagLst>
</file>

<file path=ppt/tags/tag41.xml><?xml version="1.0" encoding="utf-8"?>
<p:tagLst xmlns:p="http://schemas.openxmlformats.org/presentationml/2006/main">
  <p:tag name="AS_UNIQUEID" val="1524"/>
</p:tagLst>
</file>

<file path=ppt/tags/tag42.xml><?xml version="1.0" encoding="utf-8"?>
<p:tagLst xmlns:p="http://schemas.openxmlformats.org/presentationml/2006/main">
  <p:tag name="AS_UNIQUEID" val="1525"/>
</p:tagLst>
</file>

<file path=ppt/tags/tag43.xml><?xml version="1.0" encoding="utf-8"?>
<p:tagLst xmlns:p="http://schemas.openxmlformats.org/presentationml/2006/main">
  <p:tag name="AS_UNIQUEID" val="1526"/>
</p:tagLst>
</file>

<file path=ppt/tags/tag44.xml><?xml version="1.0" encoding="utf-8"?>
<p:tagLst xmlns:p="http://schemas.openxmlformats.org/presentationml/2006/main">
  <p:tag name="AS_UNIQUEID" val="1527"/>
</p:tagLst>
</file>

<file path=ppt/tags/tag45.xml><?xml version="1.0" encoding="utf-8"?>
<p:tagLst xmlns:p="http://schemas.openxmlformats.org/presentationml/2006/main">
  <p:tag name="AS_UNIQUEID" val="1528"/>
</p:tagLst>
</file>

<file path=ppt/tags/tag46.xml><?xml version="1.0" encoding="utf-8"?>
<p:tagLst xmlns:p="http://schemas.openxmlformats.org/presentationml/2006/main">
  <p:tag name="AS_UNIQUEID" val="1529"/>
</p:tagLst>
</file>

<file path=ppt/tags/tag47.xml><?xml version="1.0" encoding="utf-8"?>
<p:tagLst xmlns:p="http://schemas.openxmlformats.org/presentationml/2006/main">
  <p:tag name="AS_UNIQUEID" val="1530"/>
</p:tagLst>
</file>

<file path=ppt/tags/tag48.xml><?xml version="1.0" encoding="utf-8"?>
<p:tagLst xmlns:p="http://schemas.openxmlformats.org/presentationml/2006/main">
  <p:tag name="AS_UNIQUEID" val="1531"/>
</p:tagLst>
</file>

<file path=ppt/tags/tag49.xml><?xml version="1.0" encoding="utf-8"?>
<p:tagLst xmlns:p="http://schemas.openxmlformats.org/presentationml/2006/main">
  <p:tag name="AS_UNIQUEID" val="1532"/>
</p:tagLst>
</file>

<file path=ppt/tags/tag50.xml><?xml version="1.0" encoding="utf-8"?>
<p:tagLst xmlns:p="http://schemas.openxmlformats.org/presentationml/2006/main">
  <p:tag name="AS_UNIQUEID" val="1533"/>
</p:tagLst>
</file>

<file path=ppt/tags/tag51.xml><?xml version="1.0" encoding="utf-8"?>
<p:tagLst xmlns:p="http://schemas.openxmlformats.org/presentationml/2006/main">
  <p:tag name="AS_UNIQUEID" val="1534"/>
</p:tagLst>
</file>

<file path=ppt/tags/tag52.xml><?xml version="1.0" encoding="utf-8"?>
<p:tagLst xmlns:p="http://schemas.openxmlformats.org/presentationml/2006/main">
  <p:tag name="AS_UNIQUEID" val="1535"/>
</p:tagLst>
</file>

<file path=ppt/tags/tag53.xml><?xml version="1.0" encoding="utf-8"?>
<p:tagLst xmlns:p="http://schemas.openxmlformats.org/presentationml/2006/main">
  <p:tag name="AS_UNIQUEID" val="1536"/>
</p:tagLst>
</file>

<file path=ppt/tags/tag54.xml><?xml version="1.0" encoding="utf-8"?>
<p:tagLst xmlns:p="http://schemas.openxmlformats.org/presentationml/2006/main">
  <p:tag name="AS_UNIQUEID" val="1537"/>
</p:tagLst>
</file>

<file path=ppt/tags/tag55.xml><?xml version="1.0" encoding="utf-8"?>
<p:tagLst xmlns:p="http://schemas.openxmlformats.org/presentationml/2006/main">
  <p:tag name="AS_UNIQUEID" val="1538"/>
</p:tagLst>
</file>

<file path=ppt/tags/tag56.xml><?xml version="1.0" encoding="utf-8"?>
<p:tagLst xmlns:p="http://schemas.openxmlformats.org/presentationml/2006/main">
  <p:tag name="AS_UNIQUEID" val="1539"/>
</p:tagLst>
</file>

<file path=ppt/tags/tag57.xml><?xml version="1.0" encoding="utf-8"?>
<p:tagLst xmlns:p="http://schemas.openxmlformats.org/presentationml/2006/main">
  <p:tag name="AS_UNIQUEID" val="1540"/>
</p:tagLst>
</file>

<file path=ppt/tags/tag58.xml><?xml version="1.0" encoding="utf-8"?>
<p:tagLst xmlns:p="http://schemas.openxmlformats.org/presentationml/2006/main">
  <p:tag name="AS_UNIQUEID" val="1541"/>
</p:tagLst>
</file>

<file path=ppt/tags/tag59.xml><?xml version="1.0" encoding="utf-8"?>
<p:tagLst xmlns:p="http://schemas.openxmlformats.org/presentationml/2006/main">
  <p:tag name="AS_UNIQUEID" val="1542"/>
</p:tagLst>
</file>

<file path=ppt/tags/tag60.xml><?xml version="1.0" encoding="utf-8"?>
<p:tagLst xmlns:p="http://schemas.openxmlformats.org/presentationml/2006/main">
  <p:tag name="AS_UNIQUEID" val="1543"/>
</p:tagLst>
</file>

<file path=ppt/tags/tag61.xml><?xml version="1.0" encoding="utf-8"?>
<p:tagLst xmlns:p="http://schemas.openxmlformats.org/presentationml/2006/main">
  <p:tag name="AS_UNIQUEID" val="1544"/>
</p:tagLst>
</file>

<file path=ppt/tags/tag62.xml><?xml version="1.0" encoding="utf-8"?>
<p:tagLst xmlns:p="http://schemas.openxmlformats.org/presentationml/2006/main">
  <p:tag name="AS_UNIQUEID" val="1545"/>
</p:tagLst>
</file>

<file path=ppt/tags/tag63.xml><?xml version="1.0" encoding="utf-8"?>
<p:tagLst xmlns:p="http://schemas.openxmlformats.org/presentationml/2006/main">
  <p:tag name="AS_UNIQUEID" val="1546"/>
</p:tagLst>
</file>

<file path=ppt/tags/tag64.xml><?xml version="1.0" encoding="utf-8"?>
<p:tagLst xmlns:p="http://schemas.openxmlformats.org/presentationml/2006/main">
  <p:tag name="AS_UNIQUEID" val="1547"/>
</p:tagLst>
</file>

<file path=ppt/tags/tag65.xml><?xml version="1.0" encoding="utf-8"?>
<p:tagLst xmlns:p="http://schemas.openxmlformats.org/presentationml/2006/main">
  <p:tag name="AS_UNIQUEID" val="1548"/>
</p:tagLst>
</file>

<file path=ppt/tags/tag66.xml><?xml version="1.0" encoding="utf-8"?>
<p:tagLst xmlns:p="http://schemas.openxmlformats.org/presentationml/2006/main">
  <p:tag name="AS_UNIQUEID" val="1549"/>
</p:tagLst>
</file>

<file path=ppt/tags/tag67.xml><?xml version="1.0" encoding="utf-8"?>
<p:tagLst xmlns:p="http://schemas.openxmlformats.org/presentationml/2006/main">
  <p:tag name="AS_UNIQUEID" val="1550"/>
</p:tagLst>
</file>

<file path=ppt/tags/tag68.xml><?xml version="1.0" encoding="utf-8"?>
<p:tagLst xmlns:p="http://schemas.openxmlformats.org/presentationml/2006/main">
  <p:tag name="AS_UNIQUEID" val="1551"/>
</p:tagLst>
</file>

<file path=ppt/tags/tag69.xml><?xml version="1.0" encoding="utf-8"?>
<p:tagLst xmlns:p="http://schemas.openxmlformats.org/presentationml/2006/main">
  <p:tag name="AS_UNIQUEID" val="1552"/>
</p:tagLst>
</file>

<file path=ppt/tags/tag70.xml><?xml version="1.0" encoding="utf-8"?>
<p:tagLst xmlns:p="http://schemas.openxmlformats.org/presentationml/2006/main">
  <p:tag name="AS_UNIQUEID" val="1553"/>
</p:tagLst>
</file>

<file path=ppt/tags/tag71.xml><?xml version="1.0" encoding="utf-8"?>
<p:tagLst xmlns:p="http://schemas.openxmlformats.org/presentationml/2006/main">
  <p:tag name="AS_UNIQUEID" val="1554"/>
</p:tagLst>
</file>

<file path=ppt/tags/tag72.xml><?xml version="1.0" encoding="utf-8"?>
<p:tagLst xmlns:p="http://schemas.openxmlformats.org/presentationml/2006/main">
  <p:tag name="AS_UNIQUEID" val="1555"/>
</p:tagLst>
</file>

<file path=ppt/tags/tag73.xml><?xml version="1.0" encoding="utf-8"?>
<p:tagLst xmlns:p="http://schemas.openxmlformats.org/presentationml/2006/main">
  <p:tag name="AS_UNIQUEID" val="1556"/>
</p:tagLst>
</file>

<file path=ppt/tags/tag74.xml><?xml version="1.0" encoding="utf-8"?>
<p:tagLst xmlns:p="http://schemas.openxmlformats.org/presentationml/2006/main">
  <p:tag name="AS_UNIQUEID" val="1557"/>
</p:tagLst>
</file>

<file path=ppt/tags/tag75.xml><?xml version="1.0" encoding="utf-8"?>
<p:tagLst xmlns:p="http://schemas.openxmlformats.org/presentationml/2006/main">
  <p:tag name="AS_UNIQUEID" val="1558"/>
</p:tagLst>
</file>

<file path=ppt/tags/tag76.xml><?xml version="1.0" encoding="utf-8"?>
<p:tagLst xmlns:p="http://schemas.openxmlformats.org/presentationml/2006/main">
  <p:tag name="AS_UNIQUEID" val="758"/>
</p:tagLst>
</file>

<file path=ppt/tags/tag77.xml><?xml version="1.0" encoding="utf-8"?>
<p:tagLst xmlns:p="http://schemas.openxmlformats.org/presentationml/2006/main">
  <p:tag name="AS_UNIQUEID" val="759"/>
</p:tagLst>
</file>

<file path=ppt/tags/tag78.xml><?xml version="1.0" encoding="utf-8"?>
<p:tagLst xmlns:p="http://schemas.openxmlformats.org/presentationml/2006/main">
  <p:tag name="AS_UNIQUEID" val="760"/>
</p:tagLst>
</file>

<file path=ppt/tags/tag79.xml><?xml version="1.0" encoding="utf-8"?>
<p:tagLst xmlns:p="http://schemas.openxmlformats.org/presentationml/2006/main">
  <p:tag name="AS_UNIQUEID" val="761"/>
</p:tagLst>
</file>

<file path=ppt/tags/tag80.xml><?xml version="1.0" encoding="utf-8"?>
<p:tagLst xmlns:p="http://schemas.openxmlformats.org/presentationml/2006/main">
  <p:tag name="AS_UNIQUEID" val="762"/>
</p:tagLst>
</file>

<file path=ppt/tags/tag81.xml><?xml version="1.0" encoding="utf-8"?>
<p:tagLst xmlns:p="http://schemas.openxmlformats.org/presentationml/2006/main">
  <p:tag name="AS_UNIQUEID" val="763"/>
</p:tagLst>
</file>

<file path=ppt/tags/tag82.xml><?xml version="1.0" encoding="utf-8"?>
<p:tagLst xmlns:p="http://schemas.openxmlformats.org/presentationml/2006/main">
  <p:tag name="AS_UNIQUEID" val="764"/>
</p:tagLst>
</file>

<file path=ppt/tags/tag83.xml><?xml version="1.0" encoding="utf-8"?>
<p:tagLst xmlns:p="http://schemas.openxmlformats.org/presentationml/2006/main">
  <p:tag name="AS_UNIQUEID" val="765"/>
</p:tagLst>
</file>

<file path=ppt/tags/tag84.xml><?xml version="1.0" encoding="utf-8"?>
<p:tagLst xmlns:p="http://schemas.openxmlformats.org/presentationml/2006/main">
  <p:tag name="AS_UNIQUEID" val="766"/>
</p:tagLst>
</file>

<file path=ppt/tags/tag85.xml><?xml version="1.0" encoding="utf-8"?>
<p:tagLst xmlns:p="http://schemas.openxmlformats.org/presentationml/2006/main">
  <p:tag name="AS_UNIQUEID" val="767"/>
</p:tagLst>
</file>

<file path=ppt/tags/tag86.xml><?xml version="1.0" encoding="utf-8"?>
<p:tagLst xmlns:p="http://schemas.openxmlformats.org/presentationml/2006/main">
  <p:tag name="AS_UNIQUEID" val="768"/>
</p:tagLst>
</file>

<file path=ppt/tags/tag87.xml><?xml version="1.0" encoding="utf-8"?>
<p:tagLst xmlns:p="http://schemas.openxmlformats.org/presentationml/2006/main">
  <p:tag name="AS_UNIQUEID" val="769"/>
</p:tagLst>
</file>

<file path=ppt/tags/tag88.xml><?xml version="1.0" encoding="utf-8"?>
<p:tagLst xmlns:p="http://schemas.openxmlformats.org/presentationml/2006/main">
  <p:tag name="AS_UNIQUEID" val="770"/>
</p:tagLst>
</file>

<file path=ppt/tags/tag89.xml><?xml version="1.0" encoding="utf-8"?>
<p:tagLst xmlns:p="http://schemas.openxmlformats.org/presentationml/2006/main">
  <p:tag name="AS_UNIQUEID" val="771"/>
</p:tagLst>
</file>

<file path=ppt/tags/tag90.xml><?xml version="1.0" encoding="utf-8"?>
<p:tagLst xmlns:p="http://schemas.openxmlformats.org/presentationml/2006/main">
  <p:tag name="AS_UNIQUEID" val="772"/>
</p:tagLst>
</file>

<file path=ppt/tags/tag91.xml><?xml version="1.0" encoding="utf-8"?>
<p:tagLst xmlns:p="http://schemas.openxmlformats.org/presentationml/2006/main">
  <p:tag name="AS_UNIQUEID" val="773"/>
</p:tagLst>
</file>

<file path=ppt/tags/tag92.xml><?xml version="1.0" encoding="utf-8"?>
<p:tagLst xmlns:p="http://schemas.openxmlformats.org/presentationml/2006/main">
  <p:tag name="AS_UNIQUEID" val="774"/>
</p:tagLst>
</file>

<file path=ppt/tags/tag93.xml><?xml version="1.0" encoding="utf-8"?>
<p:tagLst xmlns:p="http://schemas.openxmlformats.org/presentationml/2006/main">
  <p:tag name="AS_UNIQUEID" val="775"/>
</p:tagLst>
</file>

<file path=ppt/tags/tag94.xml><?xml version="1.0" encoding="utf-8"?>
<p:tagLst xmlns:p="http://schemas.openxmlformats.org/presentationml/2006/main">
  <p:tag name="AS_UNIQUEID" val="776"/>
</p:tagLst>
</file>

<file path=ppt/tags/tag95.xml><?xml version="1.0" encoding="utf-8"?>
<p:tagLst xmlns:p="http://schemas.openxmlformats.org/presentationml/2006/main">
  <p:tag name="AS_UNIQUEID" val="777"/>
</p:tagLst>
</file>

<file path=ppt/tags/tag96.xml><?xml version="1.0" encoding="utf-8"?>
<p:tagLst xmlns:p="http://schemas.openxmlformats.org/presentationml/2006/main">
  <p:tag name="AS_UNIQUEID" val="778"/>
</p:tagLst>
</file>

<file path=ppt/tags/tag97.xml><?xml version="1.0" encoding="utf-8"?>
<p:tagLst xmlns:p="http://schemas.openxmlformats.org/presentationml/2006/main">
  <p:tag name="AS_UNIQUEID" val="779"/>
</p:tagLst>
</file>

<file path=ppt/tags/tag98.xml><?xml version="1.0" encoding="utf-8"?>
<p:tagLst xmlns:p="http://schemas.openxmlformats.org/presentationml/2006/main">
  <p:tag name="AS_UNIQUEID" val="780"/>
</p:tagLst>
</file>

<file path=ppt/tags/tag99.xml><?xml version="1.0" encoding="utf-8"?>
<p:tagLst xmlns:p="http://schemas.openxmlformats.org/presentationml/2006/main">
  <p:tag name="AS_UNIQUEID" val="781"/>
</p:tagLst>
</file>

<file path=ppt/tags/tag100.xml><?xml version="1.0" encoding="utf-8"?>
<p:tagLst xmlns:p="http://schemas.openxmlformats.org/presentationml/2006/main">
  <p:tag name="AS_UNIQUEID" val="782"/>
</p:tagLst>
</file>

<file path=ppt/tags/tag101.xml><?xml version="1.0" encoding="utf-8"?>
<p:tagLst xmlns:p="http://schemas.openxmlformats.org/presentationml/2006/main">
  <p:tag name="AS_UNIQUEID" val="783"/>
</p:tagLst>
</file>

<file path=ppt/tags/tag102.xml><?xml version="1.0" encoding="utf-8"?>
<p:tagLst xmlns:p="http://schemas.openxmlformats.org/presentationml/2006/main">
  <p:tag name="AS_UNIQUEID" val="784"/>
</p:tagLst>
</file>

<file path=ppt/tags/tag103.xml><?xml version="1.0" encoding="utf-8"?>
<p:tagLst xmlns:p="http://schemas.openxmlformats.org/presentationml/2006/main">
  <p:tag name="AS_UNIQUEID" val="785"/>
</p:tagLst>
</file>

<file path=ppt/tags/tag104.xml><?xml version="1.0" encoding="utf-8"?>
<p:tagLst xmlns:p="http://schemas.openxmlformats.org/presentationml/2006/main">
  <p:tag name="AS_UNIQUEID" val="786"/>
</p:tagLst>
</file>

<file path=ppt/tags/tag105.xml><?xml version="1.0" encoding="utf-8"?>
<p:tagLst xmlns:p="http://schemas.openxmlformats.org/presentationml/2006/main">
  <p:tag name="AS_UNIQUEID" val="787"/>
</p:tagLst>
</file>

<file path=ppt/tags/tag106.xml><?xml version="1.0" encoding="utf-8"?>
<p:tagLst xmlns:p="http://schemas.openxmlformats.org/presentationml/2006/main">
  <p:tag name="AS_UNIQUEID" val="788"/>
</p:tagLst>
</file>

<file path=ppt/tags/tag107.xml><?xml version="1.0" encoding="utf-8"?>
<p:tagLst xmlns:p="http://schemas.openxmlformats.org/presentationml/2006/main">
  <p:tag name="AS_UNIQUEID" val="789"/>
</p:tagLst>
</file>

<file path=ppt/tags/tag108.xml><?xml version="1.0" encoding="utf-8"?>
<p:tagLst xmlns:p="http://schemas.openxmlformats.org/presentationml/2006/main">
  <p:tag name="AS_UNIQUEID" val="790"/>
</p:tagLst>
</file>

<file path=ppt/tags/tag109.xml><?xml version="1.0" encoding="utf-8"?>
<p:tagLst xmlns:p="http://schemas.openxmlformats.org/presentationml/2006/main">
  <p:tag name="AS_UNIQUEID" val="791"/>
</p:tagLst>
</file>

<file path=ppt/tags/tag110.xml><?xml version="1.0" encoding="utf-8"?>
<p:tagLst xmlns:p="http://schemas.openxmlformats.org/presentationml/2006/main">
  <p:tag name="AS_UNIQUEID" val="792"/>
</p:tagLst>
</file>

<file path=ppt/tags/tag111.xml><?xml version="1.0" encoding="utf-8"?>
<p:tagLst xmlns:p="http://schemas.openxmlformats.org/presentationml/2006/main">
  <p:tag name="AS_UNIQUEID" val="793"/>
</p:tagLst>
</file>

<file path=ppt/tags/tag112.xml><?xml version="1.0" encoding="utf-8"?>
<p:tagLst xmlns:p="http://schemas.openxmlformats.org/presentationml/2006/main">
  <p:tag name="AS_UNIQUEID" val="794"/>
</p:tagLst>
</file>

<file path=ppt/tags/tag113.xml><?xml version="1.0" encoding="utf-8"?>
<p:tagLst xmlns:p="http://schemas.openxmlformats.org/presentationml/2006/main">
  <p:tag name="AS_UNIQUEID" val="795"/>
</p:tagLst>
</file>

<file path=ppt/tags/tag114.xml><?xml version="1.0" encoding="utf-8"?>
<p:tagLst xmlns:p="http://schemas.openxmlformats.org/presentationml/2006/main">
  <p:tag name="AS_UNIQUEID" val="796"/>
</p:tagLst>
</file>

<file path=ppt/tags/tag115.xml><?xml version="1.0" encoding="utf-8"?>
<p:tagLst xmlns:p="http://schemas.openxmlformats.org/presentationml/2006/main">
  <p:tag name="AS_UNIQUEID" val="797"/>
</p:tagLst>
</file>

<file path=ppt/tags/tag116.xml><?xml version="1.0" encoding="utf-8"?>
<p:tagLst xmlns:p="http://schemas.openxmlformats.org/presentationml/2006/main">
  <p:tag name="AS_UNIQUEID" val="798"/>
</p:tagLst>
</file>

<file path=ppt/tags/tag117.xml><?xml version="1.0" encoding="utf-8"?>
<p:tagLst xmlns:p="http://schemas.openxmlformats.org/presentationml/2006/main">
  <p:tag name="AS_UNIQUEID" val="799"/>
</p:tagLst>
</file>

<file path=ppt/tags/tag118.xml><?xml version="1.0" encoding="utf-8"?>
<p:tagLst xmlns:p="http://schemas.openxmlformats.org/presentationml/2006/main">
  <p:tag name="AS_UNIQUEID" val="800"/>
</p:tagLst>
</file>

<file path=ppt/tags/tag119.xml><?xml version="1.0" encoding="utf-8"?>
<p:tagLst xmlns:p="http://schemas.openxmlformats.org/presentationml/2006/main">
  <p:tag name="AS_UNIQUEID" val="801"/>
</p:tagLst>
</file>

<file path=ppt/tags/tag120.xml><?xml version="1.0" encoding="utf-8"?>
<p:tagLst xmlns:p="http://schemas.openxmlformats.org/presentationml/2006/main">
  <p:tag name="AS_UNIQUEID" val="802"/>
</p:tagLst>
</file>

<file path=ppt/tags/tag121.xml><?xml version="1.0" encoding="utf-8"?>
<p:tagLst xmlns:p="http://schemas.openxmlformats.org/presentationml/2006/main">
  <p:tag name="AS_UNIQUEID" val="803"/>
</p:tagLst>
</file>

<file path=ppt/tags/tag122.xml><?xml version="1.0" encoding="utf-8"?>
<p:tagLst xmlns:p="http://schemas.openxmlformats.org/presentationml/2006/main">
  <p:tag name="AS_UNIQUEID" val="804"/>
</p:tagLst>
</file>

<file path=ppt/tags/tag123.xml><?xml version="1.0" encoding="utf-8"?>
<p:tagLst xmlns:p="http://schemas.openxmlformats.org/presentationml/2006/main">
  <p:tag name="AS_UNIQUEID" val="805"/>
</p:tagLst>
</file>

<file path=ppt/tags/tag124.xml><?xml version="1.0" encoding="utf-8"?>
<p:tagLst xmlns:p="http://schemas.openxmlformats.org/presentationml/2006/main">
  <p:tag name="AS_UNIQUEID" val="806"/>
</p:tagLst>
</file>

<file path=ppt/tags/tag125.xml><?xml version="1.0" encoding="utf-8"?>
<p:tagLst xmlns:p="http://schemas.openxmlformats.org/presentationml/2006/main">
  <p:tag name="AS_UNIQUEID" val="807"/>
</p:tagLst>
</file>

<file path=ppt/tags/tag126.xml><?xml version="1.0" encoding="utf-8"?>
<p:tagLst xmlns:p="http://schemas.openxmlformats.org/presentationml/2006/main">
  <p:tag name="AS_UNIQUEID" val="808"/>
</p:tagLst>
</file>

<file path=ppt/tags/tag127.xml><?xml version="1.0" encoding="utf-8"?>
<p:tagLst xmlns:p="http://schemas.openxmlformats.org/presentationml/2006/main">
  <p:tag name="AS_UNIQUEID" val="809"/>
</p:tagLst>
</file>

<file path=ppt/tags/tag128.xml><?xml version="1.0" encoding="utf-8"?>
<p:tagLst xmlns:p="http://schemas.openxmlformats.org/presentationml/2006/main">
  <p:tag name="AS_UNIQUEID" val="810"/>
</p:tagLst>
</file>

<file path=ppt/tags/tag129.xml><?xml version="1.0" encoding="utf-8"?>
<p:tagLst xmlns:p="http://schemas.openxmlformats.org/presentationml/2006/main">
  <p:tag name="AS_UNIQUEID" val="811"/>
</p:tagLst>
</file>

<file path=ppt/tags/tag130.xml><?xml version="1.0" encoding="utf-8"?>
<p:tagLst xmlns:p="http://schemas.openxmlformats.org/presentationml/2006/main">
  <p:tag name="AS_UNIQUEID" val="812"/>
</p:tagLst>
</file>

<file path=ppt/tags/tag131.xml><?xml version="1.0" encoding="utf-8"?>
<p:tagLst xmlns:p="http://schemas.openxmlformats.org/presentationml/2006/main">
  <p:tag name="AS_UNIQUEID" val="813"/>
</p:tagLst>
</file>

<file path=ppt/tags/tag132.xml><?xml version="1.0" encoding="utf-8"?>
<p:tagLst xmlns:p="http://schemas.openxmlformats.org/presentationml/2006/main">
  <p:tag name="AS_UNIQUEID" val="814"/>
</p:tagLst>
</file>

<file path=ppt/tags/tag133.xml><?xml version="1.0" encoding="utf-8"?>
<p:tagLst xmlns:p="http://schemas.openxmlformats.org/presentationml/2006/main">
  <p:tag name="AS_UNIQUEID" val="815"/>
</p:tagLst>
</file>

<file path=ppt/tags/tag134.xml><?xml version="1.0" encoding="utf-8"?>
<p:tagLst xmlns:p="http://schemas.openxmlformats.org/presentationml/2006/main">
  <p:tag name="AS_UNIQUEID" val="816"/>
</p:tagLst>
</file>

<file path=ppt/tags/tag135.xml><?xml version="1.0" encoding="utf-8"?>
<p:tagLst xmlns:p="http://schemas.openxmlformats.org/presentationml/2006/main">
  <p:tag name="AS_UNIQUEID" val="817"/>
</p:tagLst>
</file>

<file path=ppt/tags/tag136.xml><?xml version="1.0" encoding="utf-8"?>
<p:tagLst xmlns:p="http://schemas.openxmlformats.org/presentationml/2006/main">
  <p:tag name="AS_UNIQUEID" val="818"/>
</p:tagLst>
</file>

<file path=ppt/tags/tag137.xml><?xml version="1.0" encoding="utf-8"?>
<p:tagLst xmlns:p="http://schemas.openxmlformats.org/presentationml/2006/main">
  <p:tag name="AS_UNIQUEID" val="819"/>
</p:tagLst>
</file>

<file path=ppt/tags/tag138.xml><?xml version="1.0" encoding="utf-8"?>
<p:tagLst xmlns:p="http://schemas.openxmlformats.org/presentationml/2006/main">
  <p:tag name="AS_UNIQUEID" val="820"/>
</p:tagLst>
</file>

<file path=ppt/tags/tag139.xml><?xml version="1.0" encoding="utf-8"?>
<p:tagLst xmlns:p="http://schemas.openxmlformats.org/presentationml/2006/main">
  <p:tag name="AS_UNIQUEID" val="821"/>
</p:tagLst>
</file>

<file path=ppt/tags/tag140.xml><?xml version="1.0" encoding="utf-8"?>
<p:tagLst xmlns:p="http://schemas.openxmlformats.org/presentationml/2006/main">
  <p:tag name="AS_UNIQUEID" val="822"/>
</p:tagLst>
</file>

<file path=ppt/tags/tag141.xml><?xml version="1.0" encoding="utf-8"?>
<p:tagLst xmlns:p="http://schemas.openxmlformats.org/presentationml/2006/main">
  <p:tag name="AS_UNIQUEID" val="823"/>
</p:tagLst>
</file>

<file path=ppt/tags/tag142.xml><?xml version="1.0" encoding="utf-8"?>
<p:tagLst xmlns:p="http://schemas.openxmlformats.org/presentationml/2006/main">
  <p:tag name="AS_UNIQUEID" val="824"/>
</p:tagLst>
</file>

<file path=ppt/tags/tag143.xml><?xml version="1.0" encoding="utf-8"?>
<p:tagLst xmlns:p="http://schemas.openxmlformats.org/presentationml/2006/main">
  <p:tag name="AS_UNIQUEID" val="825"/>
</p:tagLst>
</file>

<file path=ppt/tags/tag144.xml><?xml version="1.0" encoding="utf-8"?>
<p:tagLst xmlns:p="http://schemas.openxmlformats.org/presentationml/2006/main">
  <p:tag name="AS_UNIQUEID" val="826"/>
</p:tagLst>
</file>

<file path=ppt/tags/tag145.xml><?xml version="1.0" encoding="utf-8"?>
<p:tagLst xmlns:p="http://schemas.openxmlformats.org/presentationml/2006/main">
  <p:tag name="AS_UNIQUEID" val="827"/>
</p:tagLst>
</file>

<file path=ppt/tags/tag146.xml><?xml version="1.0" encoding="utf-8"?>
<p:tagLst xmlns:p="http://schemas.openxmlformats.org/presentationml/2006/main">
  <p:tag name="AS_UNIQUEID" val="828"/>
</p:tagLst>
</file>

<file path=ppt/tags/tag147.xml><?xml version="1.0" encoding="utf-8"?>
<p:tagLst xmlns:p="http://schemas.openxmlformats.org/presentationml/2006/main">
  <p:tag name="AS_UNIQUEID" val="829"/>
</p:tagLst>
</file>

<file path=ppt/tags/tag148.xml><?xml version="1.0" encoding="utf-8"?>
<p:tagLst xmlns:p="http://schemas.openxmlformats.org/presentationml/2006/main">
  <p:tag name="AS_UNIQUEID" val="830"/>
</p:tagLst>
</file>

<file path=ppt/tags/tag149.xml><?xml version="1.0" encoding="utf-8"?>
<p:tagLst xmlns:p="http://schemas.openxmlformats.org/presentationml/2006/main">
  <p:tag name="AS_UNIQUEID" val="831"/>
</p:tagLst>
</file>

<file path=ppt/tags/tag150.xml><?xml version="1.0" encoding="utf-8"?>
<p:tagLst xmlns:p="http://schemas.openxmlformats.org/presentationml/2006/main">
  <p:tag name="AS_UNIQUEID" val="832"/>
</p:tagLst>
</file>

<file path=ppt/tags/tag151.xml><?xml version="1.0" encoding="utf-8"?>
<p:tagLst xmlns:p="http://schemas.openxmlformats.org/presentationml/2006/main">
  <p:tag name="AS_UNIQUEID" val="833"/>
</p:tagLst>
</file>

<file path=ppt/tags/tag152.xml><?xml version="1.0" encoding="utf-8"?>
<p:tagLst xmlns:p="http://schemas.openxmlformats.org/presentationml/2006/main">
  <p:tag name="AS_UNIQUEID" val="834"/>
</p:tagLst>
</file>

<file path=ppt/tags/tag153.xml><?xml version="1.0" encoding="utf-8"?>
<p:tagLst xmlns:p="http://schemas.openxmlformats.org/presentationml/2006/main">
  <p:tag name="AS_UNIQUEID" val="835"/>
</p:tagLst>
</file>

<file path=ppt/tags/tag154.xml><?xml version="1.0" encoding="utf-8"?>
<p:tagLst xmlns:p="http://schemas.openxmlformats.org/presentationml/2006/main">
  <p:tag name="AS_UNIQUEID" val="836"/>
</p:tagLst>
</file>

<file path=ppt/tags/tag155.xml><?xml version="1.0" encoding="utf-8"?>
<p:tagLst xmlns:p="http://schemas.openxmlformats.org/presentationml/2006/main">
  <p:tag name="AS_UNIQUEID" val="837"/>
</p:tagLst>
</file>

<file path=ppt/tags/tag156.xml><?xml version="1.0" encoding="utf-8"?>
<p:tagLst xmlns:p="http://schemas.openxmlformats.org/presentationml/2006/main">
  <p:tag name="AS_UNIQUEID" val="838"/>
</p:tagLst>
</file>

<file path=ppt/tags/tag157.xml><?xml version="1.0" encoding="utf-8"?>
<p:tagLst xmlns:p="http://schemas.openxmlformats.org/presentationml/2006/main">
  <p:tag name="AS_UNIQUEID" val="839"/>
</p:tagLst>
</file>

<file path=ppt/tags/tag158.xml><?xml version="1.0" encoding="utf-8"?>
<p:tagLst xmlns:p="http://schemas.openxmlformats.org/presentationml/2006/main">
  <p:tag name="AS_UNIQUEID" val="840"/>
</p:tagLst>
</file>

<file path=ppt/tags/tag159.xml><?xml version="1.0" encoding="utf-8"?>
<p:tagLst xmlns:p="http://schemas.openxmlformats.org/presentationml/2006/main">
  <p:tag name="AS_UNIQUEID" val="841"/>
</p:tagLst>
</file>

<file path=ppt/tags/tag160.xml><?xml version="1.0" encoding="utf-8"?>
<p:tagLst xmlns:p="http://schemas.openxmlformats.org/presentationml/2006/main">
  <p:tag name="AS_UNIQUEID" val="842"/>
</p:tagLst>
</file>

<file path=ppt/tags/tag161.xml><?xml version="1.0" encoding="utf-8"?>
<p:tagLst xmlns:p="http://schemas.openxmlformats.org/presentationml/2006/main">
  <p:tag name="AS_UNIQUEID" val="843"/>
</p:tagLst>
</file>

<file path=ppt/tags/tag162.xml><?xml version="1.0" encoding="utf-8"?>
<p:tagLst xmlns:p="http://schemas.openxmlformats.org/presentationml/2006/main">
  <p:tag name="AS_UNIQUEID" val="844"/>
</p:tagLst>
</file>

<file path=ppt/tags/tag163.xml><?xml version="1.0" encoding="utf-8"?>
<p:tagLst xmlns:p="http://schemas.openxmlformats.org/presentationml/2006/main">
  <p:tag name="AS_UNIQUEID" val="845"/>
</p:tagLst>
</file>

<file path=ppt/tags/tag164.xml><?xml version="1.0" encoding="utf-8"?>
<p:tagLst xmlns:p="http://schemas.openxmlformats.org/presentationml/2006/main">
  <p:tag name="AS_UNIQUEID" val="846"/>
</p:tagLst>
</file>

<file path=ppt/tags/tag165.xml><?xml version="1.0" encoding="utf-8"?>
<p:tagLst xmlns:p="http://schemas.openxmlformats.org/presentationml/2006/main">
  <p:tag name="AS_UNIQUEID" val="847"/>
</p:tagLst>
</file>

<file path=ppt/tags/tag166.xml><?xml version="1.0" encoding="utf-8"?>
<p:tagLst xmlns:p="http://schemas.openxmlformats.org/presentationml/2006/main">
  <p:tag name="AS_UNIQUEID" val="848"/>
</p:tagLst>
</file>

<file path=ppt/tags/tag167.xml><?xml version="1.0" encoding="utf-8"?>
<p:tagLst xmlns:p="http://schemas.openxmlformats.org/presentationml/2006/main">
  <p:tag name="AS_UNIQUEID" val="849"/>
</p:tagLst>
</file>

<file path=ppt/tags/tag168.xml><?xml version="1.0" encoding="utf-8"?>
<p:tagLst xmlns:p="http://schemas.openxmlformats.org/presentationml/2006/main">
  <p:tag name="AS_UNIQUEID" val="850"/>
</p:tagLst>
</file>

<file path=ppt/tags/tag169.xml><?xml version="1.0" encoding="utf-8"?>
<p:tagLst xmlns:p="http://schemas.openxmlformats.org/presentationml/2006/main">
  <p:tag name="AS_UNIQUEID" val="851"/>
</p:tagLst>
</file>

<file path=ppt/tags/tag170.xml><?xml version="1.0" encoding="utf-8"?>
<p:tagLst xmlns:p="http://schemas.openxmlformats.org/presentationml/2006/main">
  <p:tag name="AS_UNIQUEID" val="852"/>
</p:tagLst>
</file>

<file path=ppt/tags/tag171.xml><?xml version="1.0" encoding="utf-8"?>
<p:tagLst xmlns:p="http://schemas.openxmlformats.org/presentationml/2006/main">
  <p:tag name="AS_UNIQUEID" val="853"/>
</p:tagLst>
</file>

<file path=ppt/tags/tag172.xml><?xml version="1.0" encoding="utf-8"?>
<p:tagLst xmlns:p="http://schemas.openxmlformats.org/presentationml/2006/main">
  <p:tag name="AS_UNIQUEID" val="854"/>
</p:tagLst>
</file>

<file path=ppt/tags/tag173.xml><?xml version="1.0" encoding="utf-8"?>
<p:tagLst xmlns:p="http://schemas.openxmlformats.org/presentationml/2006/main">
  <p:tag name="AS_UNIQUEID" val="855"/>
</p:tagLst>
</file>

<file path=ppt/tags/tag174.xml><?xml version="1.0" encoding="utf-8"?>
<p:tagLst xmlns:p="http://schemas.openxmlformats.org/presentationml/2006/main">
  <p:tag name="AS_UNIQUEID" val="856"/>
</p:tagLst>
</file>

<file path=ppt/tags/tag175.xml><?xml version="1.0" encoding="utf-8"?>
<p:tagLst xmlns:p="http://schemas.openxmlformats.org/presentationml/2006/main">
  <p:tag name="AS_UNIQUEID" val="857"/>
</p:tagLst>
</file>

<file path=ppt/tags/tag176.xml><?xml version="1.0" encoding="utf-8"?>
<p:tagLst xmlns:p="http://schemas.openxmlformats.org/presentationml/2006/main">
  <p:tag name="AS_UNIQUEID" val="858"/>
</p:tagLst>
</file>

<file path=ppt/tags/tag177.xml><?xml version="1.0" encoding="utf-8"?>
<p:tagLst xmlns:p="http://schemas.openxmlformats.org/presentationml/2006/main">
  <p:tag name="AS_UNIQUEID" val="859"/>
</p:tagLst>
</file>

<file path=ppt/tags/tag178.xml><?xml version="1.0" encoding="utf-8"?>
<p:tagLst xmlns:p="http://schemas.openxmlformats.org/presentationml/2006/main">
  <p:tag name="AS_UNIQUEID" val="860"/>
</p:tagLst>
</file>

<file path=ppt/tags/tag179.xml><?xml version="1.0" encoding="utf-8"?>
<p:tagLst xmlns:p="http://schemas.openxmlformats.org/presentationml/2006/main">
  <p:tag name="AS_UNIQUEID" val="861"/>
</p:tagLst>
</file>

<file path=ppt/tags/tag180.xml><?xml version="1.0" encoding="utf-8"?>
<p:tagLst xmlns:p="http://schemas.openxmlformats.org/presentationml/2006/main">
  <p:tag name="AS_UNIQUEID" val="862"/>
</p:tagLst>
</file>

<file path=ppt/tags/tag181.xml><?xml version="1.0" encoding="utf-8"?>
<p:tagLst xmlns:p="http://schemas.openxmlformats.org/presentationml/2006/main">
  <p:tag name="AS_UNIQUEID" val="863"/>
</p:tagLst>
</file>

<file path=ppt/tags/tag182.xml><?xml version="1.0" encoding="utf-8"?>
<p:tagLst xmlns:p="http://schemas.openxmlformats.org/presentationml/2006/main">
  <p:tag name="AS_UNIQUEID" val="864"/>
</p:tagLst>
</file>

<file path=ppt/tags/tag183.xml><?xml version="1.0" encoding="utf-8"?>
<p:tagLst xmlns:p="http://schemas.openxmlformats.org/presentationml/2006/main">
  <p:tag name="AS_UNIQUEID" val="865"/>
</p:tagLst>
</file>

<file path=ppt/tags/tag184.xml><?xml version="1.0" encoding="utf-8"?>
<p:tagLst xmlns:p="http://schemas.openxmlformats.org/presentationml/2006/main">
  <p:tag name="AS_UNIQUEID" val="866"/>
</p:tagLst>
</file>

<file path=ppt/tags/tag185.xml><?xml version="1.0" encoding="utf-8"?>
<p:tagLst xmlns:p="http://schemas.openxmlformats.org/presentationml/2006/main">
  <p:tag name="AS_UNIQUEID" val="867"/>
</p:tagLst>
</file>

<file path=ppt/tags/tag186.xml><?xml version="1.0" encoding="utf-8"?>
<p:tagLst xmlns:p="http://schemas.openxmlformats.org/presentationml/2006/main">
  <p:tag name="AS_UNIQUEID" val="868"/>
</p:tagLst>
</file>

<file path=ppt/tags/tag187.xml><?xml version="1.0" encoding="utf-8"?>
<p:tagLst xmlns:p="http://schemas.openxmlformats.org/presentationml/2006/main">
  <p:tag name="AS_UNIQUEID" val="869"/>
</p:tagLst>
</file>

<file path=ppt/tags/tag188.xml><?xml version="1.0" encoding="utf-8"?>
<p:tagLst xmlns:p="http://schemas.openxmlformats.org/presentationml/2006/main">
  <p:tag name="AS_UNIQUEID" val="870"/>
</p:tagLst>
</file>

<file path=ppt/tags/tag189.xml><?xml version="1.0" encoding="utf-8"?>
<p:tagLst xmlns:p="http://schemas.openxmlformats.org/presentationml/2006/main">
  <p:tag name="AS_UNIQUEID" val="871"/>
</p:tagLst>
</file>

<file path=ppt/tags/tag190.xml><?xml version="1.0" encoding="utf-8"?>
<p:tagLst xmlns:p="http://schemas.openxmlformats.org/presentationml/2006/main">
  <p:tag name="AS_UNIQUEID" val="872"/>
</p:tagLst>
</file>

<file path=ppt/tags/tag191.xml><?xml version="1.0" encoding="utf-8"?>
<p:tagLst xmlns:p="http://schemas.openxmlformats.org/presentationml/2006/main">
  <p:tag name="AS_UNIQUEID" val="873"/>
</p:tagLst>
</file>

<file path=ppt/tags/tag192.xml><?xml version="1.0" encoding="utf-8"?>
<p:tagLst xmlns:p="http://schemas.openxmlformats.org/presentationml/2006/main">
  <p:tag name="AS_UNIQUEID" val="874"/>
</p:tagLst>
</file>

<file path=ppt/tags/tag193.xml><?xml version="1.0" encoding="utf-8"?>
<p:tagLst xmlns:p="http://schemas.openxmlformats.org/presentationml/2006/main">
  <p:tag name="AS_UNIQUEID" val="875"/>
</p:tagLst>
</file>

<file path=ppt/tags/tag194.xml><?xml version="1.0" encoding="utf-8"?>
<p:tagLst xmlns:p="http://schemas.openxmlformats.org/presentationml/2006/main">
  <p:tag name="AS_UNIQUEID" val="876"/>
</p:tagLst>
</file>

<file path=ppt/tags/tag195.xml><?xml version="1.0" encoding="utf-8"?>
<p:tagLst xmlns:p="http://schemas.openxmlformats.org/presentationml/2006/main">
  <p:tag name="AS_UNIQUEID" val="877"/>
</p:tagLst>
</file>

<file path=ppt/tags/tag196.xml><?xml version="1.0" encoding="utf-8"?>
<p:tagLst xmlns:p="http://schemas.openxmlformats.org/presentationml/2006/main">
  <p:tag name="AS_UNIQUEID" val="878"/>
</p:tagLst>
</file>

<file path=ppt/tags/tag197.xml><?xml version="1.0" encoding="utf-8"?>
<p:tagLst xmlns:p="http://schemas.openxmlformats.org/presentationml/2006/main">
  <p:tag name="AS_UNIQUEID" val="879"/>
</p:tagLst>
</file>

<file path=ppt/tags/tag198.xml><?xml version="1.0" encoding="utf-8"?>
<p:tagLst xmlns:p="http://schemas.openxmlformats.org/presentationml/2006/main">
  <p:tag name="AS_UNIQUEID" val="880"/>
</p:tagLst>
</file>

<file path=ppt/tags/tag199.xml><?xml version="1.0" encoding="utf-8"?>
<p:tagLst xmlns:p="http://schemas.openxmlformats.org/presentationml/2006/main">
  <p:tag name="AS_UNIQUEID" val="881"/>
</p:tagLst>
</file>

<file path=ppt/tags/tag200.xml><?xml version="1.0" encoding="utf-8"?>
<p:tagLst xmlns:p="http://schemas.openxmlformats.org/presentationml/2006/main">
  <p:tag name="AS_UNIQUEID" val="882"/>
</p:tagLst>
</file>

<file path=ppt/tags/tag201.xml><?xml version="1.0" encoding="utf-8"?>
<p:tagLst xmlns:p="http://schemas.openxmlformats.org/presentationml/2006/main">
  <p:tag name="AS_UNIQUEID" val="883"/>
</p:tagLst>
</file>

<file path=ppt/tags/tag202.xml><?xml version="1.0" encoding="utf-8"?>
<p:tagLst xmlns:p="http://schemas.openxmlformats.org/presentationml/2006/main">
  <p:tag name="AS_UNIQUEID" val="884"/>
</p:tagLst>
</file>

<file path=ppt/tags/tag203.xml><?xml version="1.0" encoding="utf-8"?>
<p:tagLst xmlns:p="http://schemas.openxmlformats.org/presentationml/2006/main">
  <p:tag name="AS_UNIQUEID" val="885"/>
</p:tagLst>
</file>

<file path=ppt/tags/tag204.xml><?xml version="1.0" encoding="utf-8"?>
<p:tagLst xmlns:p="http://schemas.openxmlformats.org/presentationml/2006/main">
  <p:tag name="AS_UNIQUEID" val="886"/>
</p:tagLst>
</file>

<file path=ppt/tags/tag205.xml><?xml version="1.0" encoding="utf-8"?>
<p:tagLst xmlns:p="http://schemas.openxmlformats.org/presentationml/2006/main">
  <p:tag name="AS_UNIQUEID" val="887"/>
</p:tagLst>
</file>

<file path=ppt/tags/tag206.xml><?xml version="1.0" encoding="utf-8"?>
<p:tagLst xmlns:p="http://schemas.openxmlformats.org/presentationml/2006/main">
  <p:tag name="AS_UNIQUEID" val="888"/>
</p:tagLst>
</file>

<file path=ppt/tags/tag207.xml><?xml version="1.0" encoding="utf-8"?>
<p:tagLst xmlns:p="http://schemas.openxmlformats.org/presentationml/2006/main">
  <p:tag name="AS_UNIQUEID" val="889"/>
</p:tagLst>
</file>

<file path=ppt/tags/tag208.xml><?xml version="1.0" encoding="utf-8"?>
<p:tagLst xmlns:p="http://schemas.openxmlformats.org/presentationml/2006/main">
  <p:tag name="AS_UNIQUEID" val="890"/>
</p:tagLst>
</file>

<file path=ppt/tags/tag209.xml><?xml version="1.0" encoding="utf-8"?>
<p:tagLst xmlns:p="http://schemas.openxmlformats.org/presentationml/2006/main">
  <p:tag name="AS_UNIQUEID" val="891"/>
</p:tagLst>
</file>

<file path=ppt/tags/tag210.xml><?xml version="1.0" encoding="utf-8"?>
<p:tagLst xmlns:p="http://schemas.openxmlformats.org/presentationml/2006/main">
  <p:tag name="AS_UNIQUEID" val="892"/>
</p:tagLst>
</file>

<file path=ppt/tags/tag211.xml><?xml version="1.0" encoding="utf-8"?>
<p:tagLst xmlns:p="http://schemas.openxmlformats.org/presentationml/2006/main">
  <p:tag name="AS_UNIQUEID" val="893"/>
</p:tagLst>
</file>

<file path=ppt/tags/tag212.xml><?xml version="1.0" encoding="utf-8"?>
<p:tagLst xmlns:p="http://schemas.openxmlformats.org/presentationml/2006/main">
  <p:tag name="AS_UNIQUEID" val="894"/>
</p:tagLst>
</file>

<file path=ppt/tags/tag213.xml><?xml version="1.0" encoding="utf-8"?>
<p:tagLst xmlns:p="http://schemas.openxmlformats.org/presentationml/2006/main">
  <p:tag name="AS_UNIQUEID" val="895"/>
</p:tagLst>
</file>

<file path=ppt/tags/tag214.xml><?xml version="1.0" encoding="utf-8"?>
<p:tagLst xmlns:p="http://schemas.openxmlformats.org/presentationml/2006/main">
  <p:tag name="AS_UNIQUEID" val="896"/>
</p:tagLst>
</file>

<file path=ppt/tags/tag215.xml><?xml version="1.0" encoding="utf-8"?>
<p:tagLst xmlns:p="http://schemas.openxmlformats.org/presentationml/2006/main">
  <p:tag name="AS_UNIQUEID" val="897"/>
</p:tagLst>
</file>

<file path=ppt/tags/tag216.xml><?xml version="1.0" encoding="utf-8"?>
<p:tagLst xmlns:p="http://schemas.openxmlformats.org/presentationml/2006/main">
  <p:tag name="AS_UNIQUEID" val="898"/>
</p:tagLst>
</file>

<file path=ppt/tags/tag217.xml><?xml version="1.0" encoding="utf-8"?>
<p:tagLst xmlns:p="http://schemas.openxmlformats.org/presentationml/2006/main">
  <p:tag name="AS_UNIQUEID" val="899"/>
</p:tagLst>
</file>

<file path=ppt/tags/tag218.xml><?xml version="1.0" encoding="utf-8"?>
<p:tagLst xmlns:p="http://schemas.openxmlformats.org/presentationml/2006/main">
  <p:tag name="AS_UNIQUEID" val="900"/>
</p:tagLst>
</file>

<file path=ppt/tags/tag219.xml><?xml version="1.0" encoding="utf-8"?>
<p:tagLst xmlns:p="http://schemas.openxmlformats.org/presentationml/2006/main">
  <p:tag name="AS_UNIQUEID" val="901"/>
</p:tagLst>
</file>

<file path=ppt/tags/tag220.xml><?xml version="1.0" encoding="utf-8"?>
<p:tagLst xmlns:p="http://schemas.openxmlformats.org/presentationml/2006/main">
  <p:tag name="AS_UNIQUEID" val="902"/>
</p:tagLst>
</file>

<file path=ppt/tags/tag221.xml><?xml version="1.0" encoding="utf-8"?>
<p:tagLst xmlns:p="http://schemas.openxmlformats.org/presentationml/2006/main">
  <p:tag name="AS_UNIQUEID" val="903"/>
</p:tagLst>
</file>

<file path=ppt/tags/tag222.xml><?xml version="1.0" encoding="utf-8"?>
<p:tagLst xmlns:p="http://schemas.openxmlformats.org/presentationml/2006/main">
  <p:tag name="AS_UNIQUEID" val="904"/>
</p:tagLst>
</file>

<file path=ppt/tags/tag223.xml><?xml version="1.0" encoding="utf-8"?>
<p:tagLst xmlns:p="http://schemas.openxmlformats.org/presentationml/2006/main">
  <p:tag name="AS_UNIQUEID" val="905"/>
</p:tagLst>
</file>

<file path=ppt/tags/tag224.xml><?xml version="1.0" encoding="utf-8"?>
<p:tagLst xmlns:p="http://schemas.openxmlformats.org/presentationml/2006/main">
  <p:tag name="AS_UNIQUEID" val="906"/>
</p:tagLst>
</file>

<file path=ppt/tags/tag225.xml><?xml version="1.0" encoding="utf-8"?>
<p:tagLst xmlns:p="http://schemas.openxmlformats.org/presentationml/2006/main">
  <p:tag name="AS_UNIQUEID" val="907"/>
</p:tagLst>
</file>

<file path=ppt/tags/tag226.xml><?xml version="1.0" encoding="utf-8"?>
<p:tagLst xmlns:p="http://schemas.openxmlformats.org/presentationml/2006/main">
  <p:tag name="AS_UNIQUEID" val="908"/>
</p:tagLst>
</file>

<file path=ppt/tags/tag227.xml><?xml version="1.0" encoding="utf-8"?>
<p:tagLst xmlns:p="http://schemas.openxmlformats.org/presentationml/2006/main">
  <p:tag name="AS_UNIQUEID" val="909"/>
</p:tagLst>
</file>

<file path=ppt/tags/tag228.xml><?xml version="1.0" encoding="utf-8"?>
<p:tagLst xmlns:p="http://schemas.openxmlformats.org/presentationml/2006/main">
  <p:tag name="AS_UNIQUEID" val="910"/>
</p:tagLst>
</file>

<file path=ppt/tags/tag229.xml><?xml version="1.0" encoding="utf-8"?>
<p:tagLst xmlns:p="http://schemas.openxmlformats.org/presentationml/2006/main">
  <p:tag name="AS_UNIQUEID" val="911"/>
</p:tagLst>
</file>

<file path=ppt/tags/tag230.xml><?xml version="1.0" encoding="utf-8"?>
<p:tagLst xmlns:p="http://schemas.openxmlformats.org/presentationml/2006/main">
  <p:tag name="AS_UNIQUEID" val="912"/>
</p:tagLst>
</file>

<file path=ppt/tags/tag231.xml><?xml version="1.0" encoding="utf-8"?>
<p:tagLst xmlns:p="http://schemas.openxmlformats.org/presentationml/2006/main">
  <p:tag name="AS_UNIQUEID" val="913"/>
</p:tagLst>
</file>

<file path=ppt/tags/tag232.xml><?xml version="1.0" encoding="utf-8"?>
<p:tagLst xmlns:p="http://schemas.openxmlformats.org/presentationml/2006/main">
  <p:tag name="AS_UNIQUEID" val="914"/>
</p:tagLst>
</file>

<file path=ppt/tags/tag233.xml><?xml version="1.0" encoding="utf-8"?>
<p:tagLst xmlns:p="http://schemas.openxmlformats.org/presentationml/2006/main">
  <p:tag name="AS_UNIQUEID" val="915"/>
</p:tagLst>
</file>

<file path=ppt/tags/tag234.xml><?xml version="1.0" encoding="utf-8"?>
<p:tagLst xmlns:p="http://schemas.openxmlformats.org/presentationml/2006/main">
  <p:tag name="AS_UNIQUEID" val="916"/>
</p:tagLst>
</file>

<file path=ppt/tags/tag235.xml><?xml version="1.0" encoding="utf-8"?>
<p:tagLst xmlns:p="http://schemas.openxmlformats.org/presentationml/2006/main">
  <p:tag name="AS_UNIQUEID" val="917"/>
</p:tagLst>
</file>

<file path=ppt/tags/tag236.xml><?xml version="1.0" encoding="utf-8"?>
<p:tagLst xmlns:p="http://schemas.openxmlformats.org/presentationml/2006/main">
  <p:tag name="AS_UNIQUEID" val="918"/>
</p:tagLst>
</file>

<file path=ppt/tags/tag237.xml><?xml version="1.0" encoding="utf-8"?>
<p:tagLst xmlns:p="http://schemas.openxmlformats.org/presentationml/2006/main">
  <p:tag name="AS_UNIQUEID" val="919"/>
</p:tagLst>
</file>

<file path=ppt/tags/tag238.xml><?xml version="1.0" encoding="utf-8"?>
<p:tagLst xmlns:p="http://schemas.openxmlformats.org/presentationml/2006/main">
  <p:tag name="AS_UNIQUEID" val="920"/>
</p:tagLst>
</file>

<file path=ppt/tags/tag239.xml><?xml version="1.0" encoding="utf-8"?>
<p:tagLst xmlns:p="http://schemas.openxmlformats.org/presentationml/2006/main">
  <p:tag name="AS_UNIQUEID" val="921"/>
</p:tagLst>
</file>

<file path=ppt/tags/tag240.xml><?xml version="1.0" encoding="utf-8"?>
<p:tagLst xmlns:p="http://schemas.openxmlformats.org/presentationml/2006/main">
  <p:tag name="AS_UNIQUEID" val="922"/>
</p:tagLst>
</file>

<file path=ppt/tags/tag241.xml><?xml version="1.0" encoding="utf-8"?>
<p:tagLst xmlns:p="http://schemas.openxmlformats.org/presentationml/2006/main">
  <p:tag name="AS_UNIQUEID" val="923"/>
</p:tagLst>
</file>

<file path=ppt/tags/tag242.xml><?xml version="1.0" encoding="utf-8"?>
<p:tagLst xmlns:p="http://schemas.openxmlformats.org/presentationml/2006/main">
  <p:tag name="AS_UNIQUEID" val="924"/>
</p:tagLst>
</file>

<file path=ppt/tags/tag243.xml><?xml version="1.0" encoding="utf-8"?>
<p:tagLst xmlns:p="http://schemas.openxmlformats.org/presentationml/2006/main">
  <p:tag name="AS_UNIQUEID" val="925"/>
</p:tagLst>
</file>

<file path=ppt/tags/tag244.xml><?xml version="1.0" encoding="utf-8"?>
<p:tagLst xmlns:p="http://schemas.openxmlformats.org/presentationml/2006/main">
  <p:tag name="AS_UNIQUEID" val="926"/>
</p:tagLst>
</file>

<file path=ppt/tags/tag245.xml><?xml version="1.0" encoding="utf-8"?>
<p:tagLst xmlns:p="http://schemas.openxmlformats.org/presentationml/2006/main">
  <p:tag name="AS_UNIQUEID" val="927"/>
</p:tagLst>
</file>

<file path=ppt/tags/tag246.xml><?xml version="1.0" encoding="utf-8"?>
<p:tagLst xmlns:p="http://schemas.openxmlformats.org/presentationml/2006/main">
  <p:tag name="AS_UNIQUEID" val="928"/>
</p:tagLst>
</file>

<file path=ppt/tags/tag247.xml><?xml version="1.0" encoding="utf-8"?>
<p:tagLst xmlns:p="http://schemas.openxmlformats.org/presentationml/2006/main">
  <p:tag name="AS_UNIQUEID" val="929"/>
</p:tagLst>
</file>

<file path=ppt/tags/tag248.xml><?xml version="1.0" encoding="utf-8"?>
<p:tagLst xmlns:p="http://schemas.openxmlformats.org/presentationml/2006/main">
  <p:tag name="AS_UNIQUEID" val="930"/>
</p:tagLst>
</file>

<file path=ppt/tags/tag249.xml><?xml version="1.0" encoding="utf-8"?>
<p:tagLst xmlns:p="http://schemas.openxmlformats.org/presentationml/2006/main">
  <p:tag name="AS_UNIQUEID" val="931"/>
</p:tagLst>
</file>

<file path=ppt/tags/tag250.xml><?xml version="1.0" encoding="utf-8"?>
<p:tagLst xmlns:p="http://schemas.openxmlformats.org/presentationml/2006/main">
  <p:tag name="AS_UNIQUEID" val="932"/>
</p:tagLst>
</file>

<file path=ppt/tags/tag251.xml><?xml version="1.0" encoding="utf-8"?>
<p:tagLst xmlns:p="http://schemas.openxmlformats.org/presentationml/2006/main">
  <p:tag name="AS_UNIQUEID" val="933"/>
</p:tagLst>
</file>

<file path=ppt/tags/tag252.xml><?xml version="1.0" encoding="utf-8"?>
<p:tagLst xmlns:p="http://schemas.openxmlformats.org/presentationml/2006/main">
  <p:tag name="AS_UNIQUEID" val="934"/>
</p:tagLst>
</file>

<file path=ppt/tags/tag253.xml><?xml version="1.0" encoding="utf-8"?>
<p:tagLst xmlns:p="http://schemas.openxmlformats.org/presentationml/2006/main">
  <p:tag name="AS_UNIQUEID" val="935"/>
</p:tagLst>
</file>

<file path=ppt/tags/tag254.xml><?xml version="1.0" encoding="utf-8"?>
<p:tagLst xmlns:p="http://schemas.openxmlformats.org/presentationml/2006/main">
  <p:tag name="AS_UNIQUEID" val="936"/>
</p:tagLst>
</file>

<file path=ppt/tags/tag255.xml><?xml version="1.0" encoding="utf-8"?>
<p:tagLst xmlns:p="http://schemas.openxmlformats.org/presentationml/2006/main">
  <p:tag name="AS_UNIQUEID" val="937"/>
</p:tagLst>
</file>

<file path=ppt/tags/tag256.xml><?xml version="1.0" encoding="utf-8"?>
<p:tagLst xmlns:p="http://schemas.openxmlformats.org/presentationml/2006/main">
  <p:tag name="AS_UNIQUEID" val="938"/>
</p:tagLst>
</file>

<file path=ppt/tags/tag257.xml><?xml version="1.0" encoding="utf-8"?>
<p:tagLst xmlns:p="http://schemas.openxmlformats.org/presentationml/2006/main">
  <p:tag name="AS_UNIQUEID" val="939"/>
</p:tagLst>
</file>

<file path=ppt/tags/tag258.xml><?xml version="1.0" encoding="utf-8"?>
<p:tagLst xmlns:p="http://schemas.openxmlformats.org/presentationml/2006/main">
  <p:tag name="AS_UNIQUEID" val="940"/>
</p:tagLst>
</file>

<file path=ppt/tags/tag259.xml><?xml version="1.0" encoding="utf-8"?>
<p:tagLst xmlns:p="http://schemas.openxmlformats.org/presentationml/2006/main">
  <p:tag name="AS_UNIQUEID" val="941"/>
</p:tagLst>
</file>

<file path=ppt/tags/tag260.xml><?xml version="1.0" encoding="utf-8"?>
<p:tagLst xmlns:p="http://schemas.openxmlformats.org/presentationml/2006/main">
  <p:tag name="AS_UNIQUEID" val="942"/>
</p:tagLst>
</file>

<file path=ppt/tags/tag261.xml><?xml version="1.0" encoding="utf-8"?>
<p:tagLst xmlns:p="http://schemas.openxmlformats.org/presentationml/2006/main">
  <p:tag name="AS_UNIQUEID" val="943"/>
</p:tagLst>
</file>

<file path=ppt/tags/tag262.xml><?xml version="1.0" encoding="utf-8"?>
<p:tagLst xmlns:p="http://schemas.openxmlformats.org/presentationml/2006/main">
  <p:tag name="AS_UNIQUEID" val="944"/>
</p:tagLst>
</file>

<file path=ppt/tags/tag263.xml><?xml version="1.0" encoding="utf-8"?>
<p:tagLst xmlns:p="http://schemas.openxmlformats.org/presentationml/2006/main">
  <p:tag name="AS_UNIQUEID" val="945"/>
</p:tagLst>
</file>

<file path=ppt/tags/tag264.xml><?xml version="1.0" encoding="utf-8"?>
<p:tagLst xmlns:p="http://schemas.openxmlformats.org/presentationml/2006/main">
  <p:tag name="AS_UNIQUEID" val="946"/>
</p:tagLst>
</file>

<file path=ppt/tags/tag265.xml><?xml version="1.0" encoding="utf-8"?>
<p:tagLst xmlns:p="http://schemas.openxmlformats.org/presentationml/2006/main">
  <p:tag name="AS_UNIQUEID" val="947"/>
</p:tagLst>
</file>

<file path=ppt/tags/tag266.xml><?xml version="1.0" encoding="utf-8"?>
<p:tagLst xmlns:p="http://schemas.openxmlformats.org/presentationml/2006/main">
  <p:tag name="AS_UNIQUEID" val="948"/>
</p:tagLst>
</file>

<file path=ppt/tags/tag267.xml><?xml version="1.0" encoding="utf-8"?>
<p:tagLst xmlns:p="http://schemas.openxmlformats.org/presentationml/2006/main">
  <p:tag name="AS_UNIQUEID" val="949"/>
</p:tagLst>
</file>

<file path=ppt/tags/tag268.xml><?xml version="1.0" encoding="utf-8"?>
<p:tagLst xmlns:p="http://schemas.openxmlformats.org/presentationml/2006/main">
  <p:tag name="AS_UNIQUEID" val="950"/>
</p:tagLst>
</file>

<file path=ppt/tags/tag269.xml><?xml version="1.0" encoding="utf-8"?>
<p:tagLst xmlns:p="http://schemas.openxmlformats.org/presentationml/2006/main">
  <p:tag name="AS_UNIQUEID" val="951"/>
</p:tagLst>
</file>

<file path=ppt/tags/tag270.xml><?xml version="1.0" encoding="utf-8"?>
<p:tagLst xmlns:p="http://schemas.openxmlformats.org/presentationml/2006/main">
  <p:tag name="AS_UNIQUEID" val="952"/>
</p:tagLst>
</file>

<file path=ppt/tags/tag271.xml><?xml version="1.0" encoding="utf-8"?>
<p:tagLst xmlns:p="http://schemas.openxmlformats.org/presentationml/2006/main">
  <p:tag name="AS_UNIQUEID" val="953"/>
</p:tagLst>
</file>

<file path=ppt/tags/tag272.xml><?xml version="1.0" encoding="utf-8"?>
<p:tagLst xmlns:p="http://schemas.openxmlformats.org/presentationml/2006/main">
  <p:tag name="AS_UNIQUEID" val="954"/>
</p:tagLst>
</file>

<file path=ppt/tags/tag273.xml><?xml version="1.0" encoding="utf-8"?>
<p:tagLst xmlns:p="http://schemas.openxmlformats.org/presentationml/2006/main">
  <p:tag name="AS_UNIQUEID" val="955"/>
</p:tagLst>
</file>

<file path=ppt/tags/tag274.xml><?xml version="1.0" encoding="utf-8"?>
<p:tagLst xmlns:p="http://schemas.openxmlformats.org/presentationml/2006/main">
  <p:tag name="AS_UNIQUEID" val="956"/>
</p:tagLst>
</file>

<file path=ppt/tags/tag275.xml><?xml version="1.0" encoding="utf-8"?>
<p:tagLst xmlns:p="http://schemas.openxmlformats.org/presentationml/2006/main">
  <p:tag name="AS_UNIQUEID" val="957"/>
</p:tagLst>
</file>

<file path=ppt/tags/tag276.xml><?xml version="1.0" encoding="utf-8"?>
<p:tagLst xmlns:p="http://schemas.openxmlformats.org/presentationml/2006/main">
  <p:tag name="AS_UNIQUEID" val="958"/>
</p:tagLst>
</file>

<file path=ppt/tags/tag277.xml><?xml version="1.0" encoding="utf-8"?>
<p:tagLst xmlns:p="http://schemas.openxmlformats.org/presentationml/2006/main">
  <p:tag name="AS_UNIQUEID" val="959"/>
</p:tagLst>
</file>

<file path=ppt/tags/tag278.xml><?xml version="1.0" encoding="utf-8"?>
<p:tagLst xmlns:p="http://schemas.openxmlformats.org/presentationml/2006/main">
  <p:tag name="AS_UNIQUEID" val="960"/>
</p:tagLst>
</file>

<file path=ppt/tags/tag279.xml><?xml version="1.0" encoding="utf-8"?>
<p:tagLst xmlns:p="http://schemas.openxmlformats.org/presentationml/2006/main">
  <p:tag name="AS_UNIQUEID" val="961"/>
</p:tagLst>
</file>

<file path=ppt/tags/tag280.xml><?xml version="1.0" encoding="utf-8"?>
<p:tagLst xmlns:p="http://schemas.openxmlformats.org/presentationml/2006/main">
  <p:tag name="AS_UNIQUEID" val="962"/>
</p:tagLst>
</file>

<file path=ppt/tags/tag281.xml><?xml version="1.0" encoding="utf-8"?>
<p:tagLst xmlns:p="http://schemas.openxmlformats.org/presentationml/2006/main">
  <p:tag name="AS_UNIQUEID" val="963"/>
</p:tagLst>
</file>

<file path=ppt/tags/tag282.xml><?xml version="1.0" encoding="utf-8"?>
<p:tagLst xmlns:p="http://schemas.openxmlformats.org/presentationml/2006/main">
  <p:tag name="AS_UNIQUEID" val="964"/>
</p:tagLst>
</file>

<file path=ppt/tags/tag283.xml><?xml version="1.0" encoding="utf-8"?>
<p:tagLst xmlns:p="http://schemas.openxmlformats.org/presentationml/2006/main">
  <p:tag name="AS_UNIQUEID" val="965"/>
</p:tagLst>
</file>

<file path=ppt/tags/tag284.xml><?xml version="1.0" encoding="utf-8"?>
<p:tagLst xmlns:p="http://schemas.openxmlformats.org/presentationml/2006/main">
  <p:tag name="AS_UNIQUEID" val="966"/>
</p:tagLst>
</file>

<file path=ppt/tags/tag285.xml><?xml version="1.0" encoding="utf-8"?>
<p:tagLst xmlns:p="http://schemas.openxmlformats.org/presentationml/2006/main">
  <p:tag name="AS_UNIQUEID" val="967"/>
</p:tagLst>
</file>

<file path=ppt/tags/tag286.xml><?xml version="1.0" encoding="utf-8"?>
<p:tagLst xmlns:p="http://schemas.openxmlformats.org/presentationml/2006/main">
  <p:tag name="AS_UNIQUEID" val="968"/>
</p:tagLst>
</file>

<file path=ppt/tags/tag287.xml><?xml version="1.0" encoding="utf-8"?>
<p:tagLst xmlns:p="http://schemas.openxmlformats.org/presentationml/2006/main">
  <p:tag name="AS_UNIQUEID" val="969"/>
</p:tagLst>
</file>

<file path=ppt/tags/tag288.xml><?xml version="1.0" encoding="utf-8"?>
<p:tagLst xmlns:p="http://schemas.openxmlformats.org/presentationml/2006/main">
  <p:tag name="AS_UNIQUEID" val="970"/>
</p:tagLst>
</file>

<file path=ppt/tags/tag289.xml><?xml version="1.0" encoding="utf-8"?>
<p:tagLst xmlns:p="http://schemas.openxmlformats.org/presentationml/2006/main">
  <p:tag name="AS_UNIQUEID" val="971"/>
</p:tagLst>
</file>

<file path=ppt/tags/tag290.xml><?xml version="1.0" encoding="utf-8"?>
<p:tagLst xmlns:p="http://schemas.openxmlformats.org/presentationml/2006/main">
  <p:tag name="AS_UNIQUEID" val="972"/>
</p:tagLst>
</file>

<file path=ppt/tags/tag291.xml><?xml version="1.0" encoding="utf-8"?>
<p:tagLst xmlns:p="http://schemas.openxmlformats.org/presentationml/2006/main">
  <p:tag name="AS_UNIQUEID" val="973"/>
</p:tagLst>
</file>

<file path=ppt/tags/tag292.xml><?xml version="1.0" encoding="utf-8"?>
<p:tagLst xmlns:p="http://schemas.openxmlformats.org/presentationml/2006/main">
  <p:tag name="AS_UNIQUEID" val="974"/>
</p:tagLst>
</file>

<file path=ppt/tags/tag293.xml><?xml version="1.0" encoding="utf-8"?>
<p:tagLst xmlns:p="http://schemas.openxmlformats.org/presentationml/2006/main">
  <p:tag name="AS_UNIQUEID" val="975"/>
</p:tagLst>
</file>

<file path=ppt/tags/tag294.xml><?xml version="1.0" encoding="utf-8"?>
<p:tagLst xmlns:p="http://schemas.openxmlformats.org/presentationml/2006/main">
  <p:tag name="AS_UNIQUEID" val="976"/>
</p:tagLst>
</file>

<file path=ppt/tags/tag295.xml><?xml version="1.0" encoding="utf-8"?>
<p:tagLst xmlns:p="http://schemas.openxmlformats.org/presentationml/2006/main">
  <p:tag name="AS_UNIQUEID" val="977"/>
</p:tagLst>
</file>

<file path=ppt/tags/tag296.xml><?xml version="1.0" encoding="utf-8"?>
<p:tagLst xmlns:p="http://schemas.openxmlformats.org/presentationml/2006/main">
  <p:tag name="AS_UNIQUEID" val="978"/>
</p:tagLst>
</file>

<file path=ppt/tags/tag297.xml><?xml version="1.0" encoding="utf-8"?>
<p:tagLst xmlns:p="http://schemas.openxmlformats.org/presentationml/2006/main">
  <p:tag name="AS_UNIQUEID" val="979"/>
</p:tagLst>
</file>

<file path=ppt/tags/tag298.xml><?xml version="1.0" encoding="utf-8"?>
<p:tagLst xmlns:p="http://schemas.openxmlformats.org/presentationml/2006/main">
  <p:tag name="AS_UNIQUEID" val="980"/>
</p:tagLst>
</file>

<file path=ppt/tags/tag299.xml><?xml version="1.0" encoding="utf-8"?>
<p:tagLst xmlns:p="http://schemas.openxmlformats.org/presentationml/2006/main">
  <p:tag name="AS_UNIQUEID" val="981"/>
</p:tagLst>
</file>

<file path=ppt/tags/tag300.xml><?xml version="1.0" encoding="utf-8"?>
<p:tagLst xmlns:p="http://schemas.openxmlformats.org/presentationml/2006/main">
  <p:tag name="AS_UNIQUEID" val="190"/>
</p:tagLst>
</file>

<file path=ppt/tags/tag301.xml><?xml version="1.0" encoding="utf-8"?>
<p:tagLst xmlns:p="http://schemas.openxmlformats.org/presentationml/2006/main">
  <p:tag name="AS_UNIQUEID" val="982"/>
</p:tagLst>
</file>

<file path=ppt/tags/tag302.xml><?xml version="1.0" encoding="utf-8"?>
<p:tagLst xmlns:p="http://schemas.openxmlformats.org/presentationml/2006/main">
  <p:tag name="AS_UNIQUEID" val="983"/>
</p:tagLst>
</file>

<file path=ppt/tags/tag303.xml><?xml version="1.0" encoding="utf-8"?>
<p:tagLst xmlns:p="http://schemas.openxmlformats.org/presentationml/2006/main">
  <p:tag name="AS_UNIQUEID" val="192"/>
</p:tagLst>
</file>

<file path=ppt/tags/tag304.xml><?xml version="1.0" encoding="utf-8"?>
<p:tagLst xmlns:p="http://schemas.openxmlformats.org/presentationml/2006/main">
  <p:tag name="AS_UNIQUEID" val="193"/>
</p:tagLst>
</file>

<file path=ppt/tags/tag305.xml><?xml version="1.0" encoding="utf-8"?>
<p:tagLst xmlns:p="http://schemas.openxmlformats.org/presentationml/2006/main">
  <p:tag name="AS_UNIQUEID" val="194"/>
</p:tagLst>
</file>

<file path=ppt/tags/tag306.xml><?xml version="1.0" encoding="utf-8"?>
<p:tagLst xmlns:p="http://schemas.openxmlformats.org/presentationml/2006/main">
  <p:tag name="AS_UNIQUEID" val="195"/>
</p:tagLst>
</file>

<file path=ppt/tags/tag307.xml><?xml version="1.0" encoding="utf-8"?>
<p:tagLst xmlns:p="http://schemas.openxmlformats.org/presentationml/2006/main">
  <p:tag name="AS_UNIQUEID" val="196"/>
</p:tagLst>
</file>

<file path=ppt/tags/tag308.xml><?xml version="1.0" encoding="utf-8"?>
<p:tagLst xmlns:p="http://schemas.openxmlformats.org/presentationml/2006/main">
  <p:tag name="AS_UNIQUEID" val="197"/>
</p:tagLst>
</file>

<file path=ppt/tags/tag309.xml><?xml version="1.0" encoding="utf-8"?>
<p:tagLst xmlns:p="http://schemas.openxmlformats.org/presentationml/2006/main">
  <p:tag name="AS_UNIQUEID" val="198"/>
</p:tagLst>
</file>

<file path=ppt/tags/tag310.xml><?xml version="1.0" encoding="utf-8"?>
<p:tagLst xmlns:p="http://schemas.openxmlformats.org/presentationml/2006/main">
  <p:tag name="AS_UNIQUEID" val="199"/>
</p:tagLst>
</file>

<file path=ppt/tags/tag311.xml><?xml version="1.0" encoding="utf-8"?>
<p:tagLst xmlns:p="http://schemas.openxmlformats.org/presentationml/2006/main">
  <p:tag name="AS_UNIQUEID" val="204"/>
</p:tagLst>
</file>

<file path=ppt/tags/tag312.xml><?xml version="1.0" encoding="utf-8"?>
<p:tagLst xmlns:p="http://schemas.openxmlformats.org/presentationml/2006/main">
  <p:tag name="AS_UNIQUEID" val="205"/>
</p:tagLst>
</file>

<file path=ppt/tags/tag313.xml><?xml version="1.0" encoding="utf-8"?>
<p:tagLst xmlns:p="http://schemas.openxmlformats.org/presentationml/2006/main">
  <p:tag name="AS_UNIQUEID" val="206"/>
</p:tagLst>
</file>

<file path=ppt/tags/tag314.xml><?xml version="1.0" encoding="utf-8"?>
<p:tagLst xmlns:p="http://schemas.openxmlformats.org/presentationml/2006/main">
  <p:tag name="AS_UNIQUEID" val="207"/>
</p:tagLst>
</file>

<file path=ppt/tags/tag315.xml><?xml version="1.0" encoding="utf-8"?>
<p:tagLst xmlns:p="http://schemas.openxmlformats.org/presentationml/2006/main">
  <p:tag name="AS_UNIQUEID" val="984"/>
</p:tagLst>
</file>

<file path=ppt/tags/tag316.xml><?xml version="1.0" encoding="utf-8"?>
<p:tagLst xmlns:p="http://schemas.openxmlformats.org/presentationml/2006/main">
  <p:tag name="AS_UNIQUEID" val="193"/>
</p:tagLst>
</file>

<file path=ppt/tags/tag317.xml><?xml version="1.0" encoding="utf-8"?>
<p:tagLst xmlns:p="http://schemas.openxmlformats.org/presentationml/2006/main">
  <p:tag name="AS_UNIQUEID" val="985"/>
</p:tagLst>
</file>

<file path=ppt/tags/tag318.xml><?xml version="1.0" encoding="utf-8"?>
<p:tagLst xmlns:p="http://schemas.openxmlformats.org/presentationml/2006/main">
  <p:tag name="AS_UNIQUEID" val="193"/>
</p:tagLst>
</file>

<file path=ppt/tags/tag319.xml><?xml version="1.0" encoding="utf-8"?>
<p:tagLst xmlns:p="http://schemas.openxmlformats.org/presentationml/2006/main">
  <p:tag name="AS_UNIQUEID" val="211"/>
</p:tagLst>
</file>

<file path=ppt/tags/tag320.xml><?xml version="1.0" encoding="utf-8"?>
<p:tagLst xmlns:p="http://schemas.openxmlformats.org/presentationml/2006/main">
  <p:tag name="AS_UNIQUEID" val="986"/>
</p:tagLst>
</file>

<file path=ppt/tags/tag321.xml><?xml version="1.0" encoding="utf-8"?>
<p:tagLst xmlns:p="http://schemas.openxmlformats.org/presentationml/2006/main">
  <p:tag name="AS_UNIQUEID" val="987"/>
</p:tagLst>
</file>

<file path=ppt/tags/tag322.xml><?xml version="1.0" encoding="utf-8"?>
<p:tagLst xmlns:p="http://schemas.openxmlformats.org/presentationml/2006/main">
  <p:tag name="AS_UNIQUEID" val="220"/>
</p:tagLst>
</file>

<file path=ppt/tags/tag323.xml><?xml version="1.0" encoding="utf-8"?>
<p:tagLst xmlns:p="http://schemas.openxmlformats.org/presentationml/2006/main">
  <p:tag name="AS_UNIQUEID" val="988"/>
</p:tagLst>
</file>

<file path=ppt/tags/tag324.xml><?xml version="1.0" encoding="utf-8"?>
<p:tagLst xmlns:p="http://schemas.openxmlformats.org/presentationml/2006/main">
  <p:tag name="AS_UNIQUEID" val="989"/>
</p:tagLst>
</file>

<file path=ppt/tags/tag325.xml><?xml version="1.0" encoding="utf-8"?>
<p:tagLst xmlns:p="http://schemas.openxmlformats.org/presentationml/2006/main">
  <p:tag name="AS_UNIQUEID" val="990"/>
</p:tagLst>
</file>

<file path=ppt/tags/tag326.xml><?xml version="1.0" encoding="utf-8"?>
<p:tagLst xmlns:p="http://schemas.openxmlformats.org/presentationml/2006/main">
  <p:tag name="AS_UNIQUEID" val="991"/>
</p:tagLst>
</file>

<file path=ppt/tags/tag327.xml><?xml version="1.0" encoding="utf-8"?>
<p:tagLst xmlns:p="http://schemas.openxmlformats.org/presentationml/2006/main">
  <p:tag name="AS_UNIQUEID" val="992"/>
</p:tagLst>
</file>

<file path=ppt/tags/tag328.xml><?xml version="1.0" encoding="utf-8"?>
<p:tagLst xmlns:p="http://schemas.openxmlformats.org/presentationml/2006/main">
  <p:tag name="AS_UNIQUEID" val="993"/>
</p:tagLst>
</file>

<file path=ppt/tags/tag329.xml><?xml version="1.0" encoding="utf-8"?>
<p:tagLst xmlns:p="http://schemas.openxmlformats.org/presentationml/2006/main">
  <p:tag name="AS_UNIQUEID" val="994"/>
</p:tagLst>
</file>

<file path=ppt/tags/tag330.xml><?xml version="1.0" encoding="utf-8"?>
<p:tagLst xmlns:p="http://schemas.openxmlformats.org/presentationml/2006/main">
  <p:tag name="AS_UNIQUEID" val="995"/>
</p:tagLst>
</file>

<file path=ppt/tags/tag331.xml><?xml version="1.0" encoding="utf-8"?>
<p:tagLst xmlns:p="http://schemas.openxmlformats.org/presentationml/2006/main">
  <p:tag name="AS_UNIQUEID" val="996"/>
</p:tagLst>
</file>

<file path=ppt/tags/tag332.xml><?xml version="1.0" encoding="utf-8"?>
<p:tagLst xmlns:p="http://schemas.openxmlformats.org/presentationml/2006/main">
  <p:tag name="AS_UNIQUEID" val="997"/>
</p:tagLst>
</file>

<file path=ppt/tags/tag333.xml><?xml version="1.0" encoding="utf-8"?>
<p:tagLst xmlns:p="http://schemas.openxmlformats.org/presentationml/2006/main">
  <p:tag name="AS_UNIQUEID" val="998"/>
</p:tagLst>
</file>

<file path=ppt/tags/tag334.xml><?xml version="1.0" encoding="utf-8"?>
<p:tagLst xmlns:p="http://schemas.openxmlformats.org/presentationml/2006/main">
  <p:tag name="AS_UNIQUEID" val="999"/>
</p:tagLst>
</file>

<file path=ppt/tags/tag335.xml><?xml version="1.0" encoding="utf-8"?>
<p:tagLst xmlns:p="http://schemas.openxmlformats.org/presentationml/2006/main">
  <p:tag name="AS_UNIQUEID" val="1000"/>
</p:tagLst>
</file>

<file path=ppt/tags/tag336.xml><?xml version="1.0" encoding="utf-8"?>
<p:tagLst xmlns:p="http://schemas.openxmlformats.org/presentationml/2006/main">
  <p:tag name="AS_UNIQUEID" val="1001"/>
</p:tagLst>
</file>

<file path=ppt/tags/tag337.xml><?xml version="1.0" encoding="utf-8"?>
<p:tagLst xmlns:p="http://schemas.openxmlformats.org/presentationml/2006/main">
  <p:tag name="AS_UNIQUEID" val="227"/>
</p:tagLst>
</file>

<file path=ppt/tags/tag338.xml><?xml version="1.0" encoding="utf-8"?>
<p:tagLst xmlns:p="http://schemas.openxmlformats.org/presentationml/2006/main">
  <p:tag name="AS_UNIQUEID" val="228"/>
</p:tagLst>
</file>

<file path=ppt/tags/tag339.xml><?xml version="1.0" encoding="utf-8"?>
<p:tagLst xmlns:p="http://schemas.openxmlformats.org/presentationml/2006/main">
  <p:tag name="AS_UNIQUEID" val="223"/>
</p:tagLst>
</file>

<file path=ppt/tags/tag340.xml><?xml version="1.0" encoding="utf-8"?>
<p:tagLst xmlns:p="http://schemas.openxmlformats.org/presentationml/2006/main">
  <p:tag name="AS_UNIQUEID" val="1002"/>
</p:tagLst>
</file>

<file path=ppt/tags/tag341.xml><?xml version="1.0" encoding="utf-8"?>
<p:tagLst xmlns:p="http://schemas.openxmlformats.org/presentationml/2006/main">
  <p:tag name="AS_UNIQUEID" val="1003"/>
</p:tagLst>
</file>

<file path=ppt/tags/tag342.xml><?xml version="1.0" encoding="utf-8"?>
<p:tagLst xmlns:p="http://schemas.openxmlformats.org/presentationml/2006/main">
  <p:tag name="AS_UNIQUEID" val="1004"/>
</p:tagLst>
</file>

<file path=ppt/tags/tag343.xml><?xml version="1.0" encoding="utf-8"?>
<p:tagLst xmlns:p="http://schemas.openxmlformats.org/presentationml/2006/main">
  <p:tag name="AS_UNIQUEID" val="229"/>
</p:tagLst>
</file>

<file path=ppt/tags/tag344.xml><?xml version="1.0" encoding="utf-8"?>
<p:tagLst xmlns:p="http://schemas.openxmlformats.org/presentationml/2006/main">
  <p:tag name="AS_UNIQUEID" val="230"/>
</p:tagLst>
</file>

<file path=ppt/tags/tag345.xml><?xml version="1.0" encoding="utf-8"?>
<p:tagLst xmlns:p="http://schemas.openxmlformats.org/presentationml/2006/main">
  <p:tag name="AS_UNIQUEID" val="231"/>
</p:tagLst>
</file>

<file path=ppt/tags/tag346.xml><?xml version="1.0" encoding="utf-8"?>
<p:tagLst xmlns:p="http://schemas.openxmlformats.org/presentationml/2006/main">
  <p:tag name="AS_UNIQUEID" val="229"/>
</p:tagLst>
</file>

<file path=ppt/tags/tag347.xml><?xml version="1.0" encoding="utf-8"?>
<p:tagLst xmlns:p="http://schemas.openxmlformats.org/presentationml/2006/main">
  <p:tag name="AS_UNIQUEID" val="1005"/>
</p:tagLst>
</file>

<file path=ppt/tags/tag348.xml><?xml version="1.0" encoding="utf-8"?>
<p:tagLst xmlns:p="http://schemas.openxmlformats.org/presentationml/2006/main">
  <p:tag name="AS_UNIQUEID" val="1006"/>
</p:tagLst>
</file>

<file path=ppt/tags/tag349.xml><?xml version="1.0" encoding="utf-8"?>
<p:tagLst xmlns:p="http://schemas.openxmlformats.org/presentationml/2006/main">
  <p:tag name="AS_UNIQUEID" val="1007"/>
</p:tagLst>
</file>

<file path=ppt/tags/tag350.xml><?xml version="1.0" encoding="utf-8"?>
<p:tagLst xmlns:p="http://schemas.openxmlformats.org/presentationml/2006/main">
  <p:tag name="AS_UNIQUEID" val="271"/>
</p:tagLst>
</file>

<file path=ppt/tags/tag351.xml><?xml version="1.0" encoding="utf-8"?>
<p:tagLst xmlns:p="http://schemas.openxmlformats.org/presentationml/2006/main">
  <p:tag name="AS_UNIQUEID" val="274"/>
</p:tagLst>
</file>

<file path=ppt/tags/tag352.xml><?xml version="1.0" encoding="utf-8"?>
<p:tagLst xmlns:p="http://schemas.openxmlformats.org/presentationml/2006/main">
  <p:tag name="AS_UNIQUEID" val="275"/>
</p:tagLst>
</file>

<file path=ppt/tags/tag353.xml><?xml version="1.0" encoding="utf-8"?>
<p:tagLst xmlns:p="http://schemas.openxmlformats.org/presentationml/2006/main">
  <p:tag name="AS_UNIQUEID" val="276"/>
</p:tagLst>
</file>

<file path=ppt/tags/tag354.xml><?xml version="1.0" encoding="utf-8"?>
<p:tagLst xmlns:p="http://schemas.openxmlformats.org/presentationml/2006/main">
  <p:tag name="AS_UNIQUEID" val="277"/>
</p:tagLst>
</file>

<file path=ppt/tags/tag355.xml><?xml version="1.0" encoding="utf-8"?>
<p:tagLst xmlns:p="http://schemas.openxmlformats.org/presentationml/2006/main">
  <p:tag name="AS_UNIQUEID" val="211"/>
</p:tagLst>
</file>

<file path=ppt/tags/tag356.xml><?xml version="1.0" encoding="utf-8"?>
<p:tagLst xmlns:p="http://schemas.openxmlformats.org/presentationml/2006/main">
  <p:tag name="AS_UNIQUEID" val="271"/>
</p:tagLst>
</file>

<file path=ppt/tags/tag357.xml><?xml version="1.0" encoding="utf-8"?>
<p:tagLst xmlns:p="http://schemas.openxmlformats.org/presentationml/2006/main">
  <p:tag name="AS_UNIQUEID" val="1008"/>
</p:tagLst>
</file>

<file path=ppt/tags/tag358.xml><?xml version="1.0" encoding="utf-8"?>
<p:tagLst xmlns:p="http://schemas.openxmlformats.org/presentationml/2006/main">
  <p:tag name="AS_UNIQUEID" val="1009"/>
</p:tagLst>
</file>

<file path=ppt/tags/tag359.xml><?xml version="1.0" encoding="utf-8"?>
<p:tagLst xmlns:p="http://schemas.openxmlformats.org/presentationml/2006/main">
  <p:tag name="AS_UNIQUEID" val="1010"/>
</p:tagLst>
</file>

<file path=ppt/tags/tag360.xml><?xml version="1.0" encoding="utf-8"?>
<p:tagLst xmlns:p="http://schemas.openxmlformats.org/presentationml/2006/main">
  <p:tag name="AS_UNIQUEID" val="242"/>
</p:tagLst>
</file>

<file path=ppt/tags/tag361.xml><?xml version="1.0" encoding="utf-8"?>
<p:tagLst xmlns:p="http://schemas.openxmlformats.org/presentationml/2006/main">
  <p:tag name="AS_UNIQUEID" val="1011"/>
</p:tagLst>
</file>

<file path=ppt/tags/tag362.xml><?xml version="1.0" encoding="utf-8"?>
<p:tagLst xmlns:p="http://schemas.openxmlformats.org/presentationml/2006/main">
  <p:tag name="AS_UNIQUEID" val="1012"/>
</p:tagLst>
</file>

<file path=ppt/tags/tag363.xml><?xml version="1.0" encoding="utf-8"?>
<p:tagLst xmlns:p="http://schemas.openxmlformats.org/presentationml/2006/main">
  <p:tag name="AS_UNIQUEID" val="1013"/>
</p:tagLst>
</file>

<file path=ppt/tags/tag364.xml><?xml version="1.0" encoding="utf-8"?>
<p:tagLst xmlns:p="http://schemas.openxmlformats.org/presentationml/2006/main">
  <p:tag name="AS_UNIQUEID" val="646"/>
</p:tagLst>
</file>

<file path=ppt/tags/tag365.xml><?xml version="1.0" encoding="utf-8"?>
<p:tagLst xmlns:p="http://schemas.openxmlformats.org/presentationml/2006/main">
  <p:tag name="AS_UNIQUEID" val="1014"/>
</p:tagLst>
</file>

<file path=ppt/tags/tag366.xml><?xml version="1.0" encoding="utf-8"?>
<p:tagLst xmlns:p="http://schemas.openxmlformats.org/presentationml/2006/main">
  <p:tag name="AS_UNIQUEID" val="1015"/>
</p:tagLst>
</file>

<file path=ppt/tags/tag367.xml><?xml version="1.0" encoding="utf-8"?>
<p:tagLst xmlns:p="http://schemas.openxmlformats.org/presentationml/2006/main">
  <p:tag name="AS_UNIQUEID" val="1016"/>
</p:tagLst>
</file>

<file path=ppt/tags/tag368.xml><?xml version="1.0" encoding="utf-8"?>
<p:tagLst xmlns:p="http://schemas.openxmlformats.org/presentationml/2006/main">
  <p:tag name="AS_UNIQUEID" val="1017"/>
</p:tagLst>
</file>

<file path=ppt/tags/tag369.xml><?xml version="1.0" encoding="utf-8"?>
<p:tagLst xmlns:p="http://schemas.openxmlformats.org/presentationml/2006/main">
  <p:tag name="AS_UNIQUEID" val="1018"/>
</p:tagLst>
</file>

<file path=ppt/tags/tag370.xml><?xml version="1.0" encoding="utf-8"?>
<p:tagLst xmlns:p="http://schemas.openxmlformats.org/presentationml/2006/main">
  <p:tag name="AS_UNIQUEID" val="1019"/>
</p:tagLst>
</file>

<file path=ppt/tags/tag371.xml><?xml version="1.0" encoding="utf-8"?>
<p:tagLst xmlns:p="http://schemas.openxmlformats.org/presentationml/2006/main">
  <p:tag name="AS_UNIQUEID" val="1020"/>
</p:tagLst>
</file>

<file path=ppt/tags/tag372.xml><?xml version="1.0" encoding="utf-8"?>
<p:tagLst xmlns:p="http://schemas.openxmlformats.org/presentationml/2006/main">
  <p:tag name="AS_UNIQUEID" val="1021"/>
</p:tagLst>
</file>

<file path=ppt/tags/tag373.xml><?xml version="1.0" encoding="utf-8"?>
<p:tagLst xmlns:p="http://schemas.openxmlformats.org/presentationml/2006/main">
  <p:tag name="AS_UNIQUEID" val="1022"/>
</p:tagLst>
</file>

<file path=ppt/tags/tag374.xml><?xml version="1.0" encoding="utf-8"?>
<p:tagLst xmlns:p="http://schemas.openxmlformats.org/presentationml/2006/main">
  <p:tag name="AS_UNIQUEID" val="1023"/>
</p:tagLst>
</file>

<file path=ppt/tags/tag375.xml><?xml version="1.0" encoding="utf-8"?>
<p:tagLst xmlns:p="http://schemas.openxmlformats.org/presentationml/2006/main">
  <p:tag name="AS_UNIQUEID" val="1024"/>
</p:tagLst>
</file>

<file path=ppt/tags/tag376.xml><?xml version="1.0" encoding="utf-8"?>
<p:tagLst xmlns:p="http://schemas.openxmlformats.org/presentationml/2006/main">
  <p:tag name="AS_UNIQUEID" val="1025"/>
</p:tagLst>
</file>

<file path=ppt/tags/tag377.xml><?xml version="1.0" encoding="utf-8"?>
<p:tagLst xmlns:p="http://schemas.openxmlformats.org/presentationml/2006/main">
  <p:tag name="AS_UNIQUEID" val="1026"/>
</p:tagLst>
</file>

<file path=ppt/tags/tag378.xml><?xml version="1.0" encoding="utf-8"?>
<p:tagLst xmlns:p="http://schemas.openxmlformats.org/presentationml/2006/main">
  <p:tag name="AS_UNIQUEID" val="1027"/>
</p:tagLst>
</file>

<file path=ppt/tags/tag379.xml><?xml version="1.0" encoding="utf-8"?>
<p:tagLst xmlns:p="http://schemas.openxmlformats.org/presentationml/2006/main">
  <p:tag name="AS_UNIQUEID" val="1028"/>
</p:tagLst>
</file>

<file path=ppt/tags/tag380.xml><?xml version="1.0" encoding="utf-8"?>
<p:tagLst xmlns:p="http://schemas.openxmlformats.org/presentationml/2006/main">
  <p:tag name="AS_UNIQUEID" val="1029"/>
</p:tagLst>
</file>

<file path=ppt/tags/tag381.xml><?xml version="1.0" encoding="utf-8"?>
<p:tagLst xmlns:p="http://schemas.openxmlformats.org/presentationml/2006/main">
  <p:tag name="AS_UNIQUEID" val="1030"/>
</p:tagLst>
</file>

<file path=ppt/tags/tag382.xml><?xml version="1.0" encoding="utf-8"?>
<p:tagLst xmlns:p="http://schemas.openxmlformats.org/presentationml/2006/main">
  <p:tag name="AS_UNIQUEID" val="1031"/>
</p:tagLst>
</file>

<file path=ppt/tags/tag383.xml><?xml version="1.0" encoding="utf-8"?>
<p:tagLst xmlns:p="http://schemas.openxmlformats.org/presentationml/2006/main">
  <p:tag name="AS_UNIQUEID" val="1032"/>
</p:tagLst>
</file>

<file path=ppt/tags/tag384.xml><?xml version="1.0" encoding="utf-8"?>
<p:tagLst xmlns:p="http://schemas.openxmlformats.org/presentationml/2006/main">
  <p:tag name="AS_UNIQUEID" val="1033"/>
</p:tagLst>
</file>

<file path=ppt/tags/tag385.xml><?xml version="1.0" encoding="utf-8"?>
<p:tagLst xmlns:p="http://schemas.openxmlformats.org/presentationml/2006/main">
  <p:tag name="AS_UNIQUEID" val="1034"/>
</p:tagLst>
</file>

<file path=ppt/tags/tag386.xml><?xml version="1.0" encoding="utf-8"?>
<p:tagLst xmlns:p="http://schemas.openxmlformats.org/presentationml/2006/main">
  <p:tag name="AS_UNIQUEID" val="1035"/>
</p:tagLst>
</file>

<file path=ppt/tags/tag387.xml><?xml version="1.0" encoding="utf-8"?>
<p:tagLst xmlns:p="http://schemas.openxmlformats.org/presentationml/2006/main">
  <p:tag name="AS_UNIQUEID" val="1036"/>
</p:tagLst>
</file>

<file path=ppt/tags/tag388.xml><?xml version="1.0" encoding="utf-8"?>
<p:tagLst xmlns:p="http://schemas.openxmlformats.org/presentationml/2006/main">
  <p:tag name="AS_UNIQUEID" val="1037"/>
</p:tagLst>
</file>

<file path=ppt/tags/tag389.xml><?xml version="1.0" encoding="utf-8"?>
<p:tagLst xmlns:p="http://schemas.openxmlformats.org/presentationml/2006/main">
  <p:tag name="AS_UNIQUEID" val="1038"/>
</p:tagLst>
</file>

<file path=ppt/tags/tag390.xml><?xml version="1.0" encoding="utf-8"?>
<p:tagLst xmlns:p="http://schemas.openxmlformats.org/presentationml/2006/main">
  <p:tag name="AS_UNIQUEID" val="1039"/>
</p:tagLst>
</file>

<file path=ppt/tags/tag391.xml><?xml version="1.0" encoding="utf-8"?>
<p:tagLst xmlns:p="http://schemas.openxmlformats.org/presentationml/2006/main">
  <p:tag name="AS_UNIQUEID" val="1040"/>
</p:tagLst>
</file>

<file path=ppt/tags/tag392.xml><?xml version="1.0" encoding="utf-8"?>
<p:tagLst xmlns:p="http://schemas.openxmlformats.org/presentationml/2006/main">
  <p:tag name="AS_UNIQUEID" val="1041"/>
</p:tagLst>
</file>

<file path=ppt/tags/tag393.xml><?xml version="1.0" encoding="utf-8"?>
<p:tagLst xmlns:p="http://schemas.openxmlformats.org/presentationml/2006/main">
  <p:tag name="AS_UNIQUEID" val="1042"/>
</p:tagLst>
</file>

<file path=ppt/tags/tag394.xml><?xml version="1.0" encoding="utf-8"?>
<p:tagLst xmlns:p="http://schemas.openxmlformats.org/presentationml/2006/main">
  <p:tag name="AS_UNIQUEID" val="1043"/>
</p:tagLst>
</file>

<file path=ppt/tags/tag395.xml><?xml version="1.0" encoding="utf-8"?>
<p:tagLst xmlns:p="http://schemas.openxmlformats.org/presentationml/2006/main">
  <p:tag name="AS_UNIQUEID" val="1044"/>
</p:tagLst>
</file>

<file path=ppt/tags/tag396.xml><?xml version="1.0" encoding="utf-8"?>
<p:tagLst xmlns:p="http://schemas.openxmlformats.org/presentationml/2006/main">
  <p:tag name="AS_UNIQUEID" val="1045"/>
</p:tagLst>
</file>

<file path=ppt/tags/tag397.xml><?xml version="1.0" encoding="utf-8"?>
<p:tagLst xmlns:p="http://schemas.openxmlformats.org/presentationml/2006/main">
  <p:tag name="AS_UNIQUEID" val="1046"/>
</p:tagLst>
</file>

<file path=ppt/tags/tag398.xml><?xml version="1.0" encoding="utf-8"?>
<p:tagLst xmlns:p="http://schemas.openxmlformats.org/presentationml/2006/main">
  <p:tag name="AS_UNIQUEID" val="1047"/>
</p:tagLst>
</file>

<file path=ppt/tags/tag399.xml><?xml version="1.0" encoding="utf-8"?>
<p:tagLst xmlns:p="http://schemas.openxmlformats.org/presentationml/2006/main">
  <p:tag name="AS_UNIQUEID" val="1048"/>
</p:tagLst>
</file>

<file path=ppt/tags/tag400.xml><?xml version="1.0" encoding="utf-8"?>
<p:tagLst xmlns:p="http://schemas.openxmlformats.org/presentationml/2006/main">
  <p:tag name="AS_UNIQUEID" val="1049"/>
</p:tagLst>
</file>

<file path=ppt/tags/tag401.xml><?xml version="1.0" encoding="utf-8"?>
<p:tagLst xmlns:p="http://schemas.openxmlformats.org/presentationml/2006/main">
  <p:tag name="AS_UNIQUEID" val="1050"/>
</p:tagLst>
</file>

<file path=ppt/tags/tag402.xml><?xml version="1.0" encoding="utf-8"?>
<p:tagLst xmlns:p="http://schemas.openxmlformats.org/presentationml/2006/main">
  <p:tag name="AS_UNIQUEID" val="1051"/>
</p:tagLst>
</file>

<file path=ppt/tags/tag403.xml><?xml version="1.0" encoding="utf-8"?>
<p:tagLst xmlns:p="http://schemas.openxmlformats.org/presentationml/2006/main">
  <p:tag name="AS_UNIQUEID" val="1052"/>
</p:tagLst>
</file>

<file path=ppt/tags/tag404.xml><?xml version="1.0" encoding="utf-8"?>
<p:tagLst xmlns:p="http://schemas.openxmlformats.org/presentationml/2006/main">
  <p:tag name="AS_UNIQUEID" val="1053"/>
</p:tagLst>
</file>

<file path=ppt/tags/tag405.xml><?xml version="1.0" encoding="utf-8"?>
<p:tagLst xmlns:p="http://schemas.openxmlformats.org/presentationml/2006/main">
  <p:tag name="AS_UNIQUEID" val="1054"/>
</p:tagLst>
</file>

<file path=ppt/tags/tag406.xml><?xml version="1.0" encoding="utf-8"?>
<p:tagLst xmlns:p="http://schemas.openxmlformats.org/presentationml/2006/main">
  <p:tag name="AS_UNIQUEID" val="1055"/>
</p:tagLst>
</file>

<file path=ppt/tags/tag407.xml><?xml version="1.0" encoding="utf-8"?>
<p:tagLst xmlns:p="http://schemas.openxmlformats.org/presentationml/2006/main">
  <p:tag name="AS_UNIQUEID" val="1056"/>
</p:tagLst>
</file>

<file path=ppt/tags/tag408.xml><?xml version="1.0" encoding="utf-8"?>
<p:tagLst xmlns:p="http://schemas.openxmlformats.org/presentationml/2006/main">
  <p:tag name="AS_UNIQUEID" val="1057"/>
</p:tagLst>
</file>

<file path=ppt/tags/tag409.xml><?xml version="1.0" encoding="utf-8"?>
<p:tagLst xmlns:p="http://schemas.openxmlformats.org/presentationml/2006/main">
  <p:tag name="AS_UNIQUEID" val="1058"/>
</p:tagLst>
</file>

<file path=ppt/tags/tag410.xml><?xml version="1.0" encoding="utf-8"?>
<p:tagLst xmlns:p="http://schemas.openxmlformats.org/presentationml/2006/main">
  <p:tag name="AS_UNIQUEID" val="1059"/>
</p:tagLst>
</file>

<file path=ppt/tags/tag411.xml><?xml version="1.0" encoding="utf-8"?>
<p:tagLst xmlns:p="http://schemas.openxmlformats.org/presentationml/2006/main">
  <p:tag name="AS_UNIQUEID" val="1060"/>
</p:tagLst>
</file>

<file path=ppt/tags/tag412.xml><?xml version="1.0" encoding="utf-8"?>
<p:tagLst xmlns:p="http://schemas.openxmlformats.org/presentationml/2006/main">
  <p:tag name="AS_UNIQUEID" val="1061"/>
</p:tagLst>
</file>

<file path=ppt/tags/tag413.xml><?xml version="1.0" encoding="utf-8"?>
<p:tagLst xmlns:p="http://schemas.openxmlformats.org/presentationml/2006/main">
  <p:tag name="AS_UNIQUEID" val="1062"/>
</p:tagLst>
</file>

<file path=ppt/tags/tag414.xml><?xml version="1.0" encoding="utf-8"?>
<p:tagLst xmlns:p="http://schemas.openxmlformats.org/presentationml/2006/main">
  <p:tag name="AS_UNIQUEID" val="1063"/>
</p:tagLst>
</file>

<file path=ppt/tags/tag415.xml><?xml version="1.0" encoding="utf-8"?>
<p:tagLst xmlns:p="http://schemas.openxmlformats.org/presentationml/2006/main">
  <p:tag name="AS_UNIQUEID" val="1064"/>
</p:tagLst>
</file>

<file path=ppt/tags/tag416.xml><?xml version="1.0" encoding="utf-8"?>
<p:tagLst xmlns:p="http://schemas.openxmlformats.org/presentationml/2006/main">
  <p:tag name="AS_UNIQUEID" val="1065"/>
</p:tagLst>
</file>

<file path=ppt/tags/tag417.xml><?xml version="1.0" encoding="utf-8"?>
<p:tagLst xmlns:p="http://schemas.openxmlformats.org/presentationml/2006/main">
  <p:tag name="AS_UNIQUEID" val="1066"/>
</p:tagLst>
</file>

<file path=ppt/tags/tag418.xml><?xml version="1.0" encoding="utf-8"?>
<p:tagLst xmlns:p="http://schemas.openxmlformats.org/presentationml/2006/main">
  <p:tag name="AS_UNIQUEID" val="1067"/>
</p:tagLst>
</file>

<file path=ppt/tags/tag419.xml><?xml version="1.0" encoding="utf-8"?>
<p:tagLst xmlns:p="http://schemas.openxmlformats.org/presentationml/2006/main">
  <p:tag name="AS_UNIQUEID" val="1068"/>
</p:tagLst>
</file>

<file path=ppt/tags/tag420.xml><?xml version="1.0" encoding="utf-8"?>
<p:tagLst xmlns:p="http://schemas.openxmlformats.org/presentationml/2006/main">
  <p:tag name="AS_UNIQUEID" val="1069"/>
</p:tagLst>
</file>

<file path=ppt/tags/tag421.xml><?xml version="1.0" encoding="utf-8"?>
<p:tagLst xmlns:p="http://schemas.openxmlformats.org/presentationml/2006/main">
  <p:tag name="AS_UNIQUEID" val="1070"/>
</p:tagLst>
</file>

<file path=ppt/tags/tag422.xml><?xml version="1.0" encoding="utf-8"?>
<p:tagLst xmlns:p="http://schemas.openxmlformats.org/presentationml/2006/main">
  <p:tag name="AS_UNIQUEID" val="1071"/>
</p:tagLst>
</file>

<file path=ppt/tags/tag423.xml><?xml version="1.0" encoding="utf-8"?>
<p:tagLst xmlns:p="http://schemas.openxmlformats.org/presentationml/2006/main">
  <p:tag name="AS_UNIQUEID" val="1072"/>
</p:tagLst>
</file>

<file path=ppt/tags/tag424.xml><?xml version="1.0" encoding="utf-8"?>
<p:tagLst xmlns:p="http://schemas.openxmlformats.org/presentationml/2006/main">
  <p:tag name="AS_UNIQUEID" val="1073"/>
</p:tagLst>
</file>

<file path=ppt/tags/tag425.xml><?xml version="1.0" encoding="utf-8"?>
<p:tagLst xmlns:p="http://schemas.openxmlformats.org/presentationml/2006/main">
  <p:tag name="AS_UNIQUEID" val="1074"/>
</p:tagLst>
</file>

<file path=ppt/tags/tag426.xml><?xml version="1.0" encoding="utf-8"?>
<p:tagLst xmlns:p="http://schemas.openxmlformats.org/presentationml/2006/main">
  <p:tag name="AS_UNIQUEID" val="1075"/>
</p:tagLst>
</file>

<file path=ppt/tags/tag427.xml><?xml version="1.0" encoding="utf-8"?>
<p:tagLst xmlns:p="http://schemas.openxmlformats.org/presentationml/2006/main">
  <p:tag name="AS_UNIQUEID" val="1076"/>
</p:tagLst>
</file>

<file path=ppt/tags/tag428.xml><?xml version="1.0" encoding="utf-8"?>
<p:tagLst xmlns:p="http://schemas.openxmlformats.org/presentationml/2006/main">
  <p:tag name="AS_UNIQUEID" val="1077"/>
</p:tagLst>
</file>

<file path=ppt/tags/tag429.xml><?xml version="1.0" encoding="utf-8"?>
<p:tagLst xmlns:p="http://schemas.openxmlformats.org/presentationml/2006/main">
  <p:tag name="AS_UNIQUEID" val="1078"/>
</p:tagLst>
</file>

<file path=ppt/tags/tag430.xml><?xml version="1.0" encoding="utf-8"?>
<p:tagLst xmlns:p="http://schemas.openxmlformats.org/presentationml/2006/main">
  <p:tag name="AS_UNIQUEID" val="1079"/>
</p:tagLst>
</file>

<file path=ppt/tags/tag431.xml><?xml version="1.0" encoding="utf-8"?>
<p:tagLst xmlns:p="http://schemas.openxmlformats.org/presentationml/2006/main">
  <p:tag name="AS_UNIQUEID" val="1080"/>
</p:tagLst>
</file>

<file path=ppt/tags/tag432.xml><?xml version="1.0" encoding="utf-8"?>
<p:tagLst xmlns:p="http://schemas.openxmlformats.org/presentationml/2006/main">
  <p:tag name="AS_UNIQUEID" val="1081"/>
</p:tagLst>
</file>

<file path=ppt/tags/tag433.xml><?xml version="1.0" encoding="utf-8"?>
<p:tagLst xmlns:p="http://schemas.openxmlformats.org/presentationml/2006/main">
  <p:tag name="AS_UNIQUEID" val="1082"/>
</p:tagLst>
</file>

<file path=ppt/tags/tag434.xml><?xml version="1.0" encoding="utf-8"?>
<p:tagLst xmlns:p="http://schemas.openxmlformats.org/presentationml/2006/main">
  <p:tag name="AS_UNIQUEID" val="1083"/>
</p:tagLst>
</file>

<file path=ppt/tags/tag435.xml><?xml version="1.0" encoding="utf-8"?>
<p:tagLst xmlns:p="http://schemas.openxmlformats.org/presentationml/2006/main">
  <p:tag name="AS_UNIQUEID" val="1084"/>
</p:tagLst>
</file>

<file path=ppt/tags/tag436.xml><?xml version="1.0" encoding="utf-8"?>
<p:tagLst xmlns:p="http://schemas.openxmlformats.org/presentationml/2006/main">
  <p:tag name="AS_UNIQUEID" val="1085"/>
</p:tagLst>
</file>

<file path=ppt/tags/tag437.xml><?xml version="1.0" encoding="utf-8"?>
<p:tagLst xmlns:p="http://schemas.openxmlformats.org/presentationml/2006/main">
  <p:tag name="AS_UNIQUEID" val="1086"/>
</p:tagLst>
</file>

<file path=ppt/tags/tag438.xml><?xml version="1.0" encoding="utf-8"?>
<p:tagLst xmlns:p="http://schemas.openxmlformats.org/presentationml/2006/main">
  <p:tag name="AS_UNIQUEID" val="1087"/>
</p:tagLst>
</file>

<file path=ppt/tags/tag439.xml><?xml version="1.0" encoding="utf-8"?>
<p:tagLst xmlns:p="http://schemas.openxmlformats.org/presentationml/2006/main">
  <p:tag name="AS_UNIQUEID" val="1088"/>
</p:tagLst>
</file>

<file path=ppt/tags/tag440.xml><?xml version="1.0" encoding="utf-8"?>
<p:tagLst xmlns:p="http://schemas.openxmlformats.org/presentationml/2006/main">
  <p:tag name="AS_UNIQUEID" val="1089"/>
</p:tagLst>
</file>

<file path=ppt/tags/tag441.xml><?xml version="1.0" encoding="utf-8"?>
<p:tagLst xmlns:p="http://schemas.openxmlformats.org/presentationml/2006/main">
  <p:tag name="AS_UNIQUEID" val="1090"/>
</p:tagLst>
</file>

<file path=ppt/tags/tag442.xml><?xml version="1.0" encoding="utf-8"?>
<p:tagLst xmlns:p="http://schemas.openxmlformats.org/presentationml/2006/main">
  <p:tag name="AS_UNIQUEID" val="1091"/>
</p:tagLst>
</file>

<file path=ppt/tags/tag443.xml><?xml version="1.0" encoding="utf-8"?>
<p:tagLst xmlns:p="http://schemas.openxmlformats.org/presentationml/2006/main">
  <p:tag name="AS_UNIQUEID" val="1092"/>
</p:tagLst>
</file>

<file path=ppt/tags/tag444.xml><?xml version="1.0" encoding="utf-8"?>
<p:tagLst xmlns:p="http://schemas.openxmlformats.org/presentationml/2006/main">
  <p:tag name="AS_UNIQUEID" val="1093"/>
</p:tagLst>
</file>

<file path=ppt/tags/tag445.xml><?xml version="1.0" encoding="utf-8"?>
<p:tagLst xmlns:p="http://schemas.openxmlformats.org/presentationml/2006/main">
  <p:tag name="AS_UNIQUEID" val="1094"/>
</p:tagLst>
</file>

<file path=ppt/tags/tag446.xml><?xml version="1.0" encoding="utf-8"?>
<p:tagLst xmlns:p="http://schemas.openxmlformats.org/presentationml/2006/main">
  <p:tag name="AS_UNIQUEID" val="1095"/>
</p:tagLst>
</file>

<file path=ppt/tags/tag447.xml><?xml version="1.0" encoding="utf-8"?>
<p:tagLst xmlns:p="http://schemas.openxmlformats.org/presentationml/2006/main">
  <p:tag name="AS_UNIQUEID" val="1096"/>
</p:tagLst>
</file>

<file path=ppt/tags/tag448.xml><?xml version="1.0" encoding="utf-8"?>
<p:tagLst xmlns:p="http://schemas.openxmlformats.org/presentationml/2006/main">
  <p:tag name="AS_UNIQUEID" val="1097"/>
</p:tagLst>
</file>

<file path=ppt/tags/tag449.xml><?xml version="1.0" encoding="utf-8"?>
<p:tagLst xmlns:p="http://schemas.openxmlformats.org/presentationml/2006/main">
  <p:tag name="AS_UNIQUEID" val="1098"/>
</p:tagLst>
</file>

<file path=ppt/tags/tag450.xml><?xml version="1.0" encoding="utf-8"?>
<p:tagLst xmlns:p="http://schemas.openxmlformats.org/presentationml/2006/main">
  <p:tag name="AS_UNIQUEID" val="1099"/>
</p:tagLst>
</file>

<file path=ppt/tags/tag451.xml><?xml version="1.0" encoding="utf-8"?>
<p:tagLst xmlns:p="http://schemas.openxmlformats.org/presentationml/2006/main">
  <p:tag name="AS_UNIQUEID" val="1100"/>
</p:tagLst>
</file>

<file path=ppt/tags/tag452.xml><?xml version="1.0" encoding="utf-8"?>
<p:tagLst xmlns:p="http://schemas.openxmlformats.org/presentationml/2006/main">
  <p:tag name="AS_UNIQUEID" val="1101"/>
</p:tagLst>
</file>

<file path=ppt/tags/tag453.xml><?xml version="1.0" encoding="utf-8"?>
<p:tagLst xmlns:p="http://schemas.openxmlformats.org/presentationml/2006/main">
  <p:tag name="AS_UNIQUEID" val="1102"/>
</p:tagLst>
</file>

<file path=ppt/tags/tag454.xml><?xml version="1.0" encoding="utf-8"?>
<p:tagLst xmlns:p="http://schemas.openxmlformats.org/presentationml/2006/main">
  <p:tag name="AS_UNIQUEID" val="1103"/>
</p:tagLst>
</file>

<file path=ppt/tags/tag455.xml><?xml version="1.0" encoding="utf-8"?>
<p:tagLst xmlns:p="http://schemas.openxmlformats.org/presentationml/2006/main">
  <p:tag name="AS_UNIQUEID" val="1104"/>
</p:tagLst>
</file>

<file path=ppt/tags/tag456.xml><?xml version="1.0" encoding="utf-8"?>
<p:tagLst xmlns:p="http://schemas.openxmlformats.org/presentationml/2006/main">
  <p:tag name="AS_UNIQUEID" val="1105"/>
</p:tagLst>
</file>

<file path=ppt/tags/tag457.xml><?xml version="1.0" encoding="utf-8"?>
<p:tagLst xmlns:p="http://schemas.openxmlformats.org/presentationml/2006/main">
  <p:tag name="AS_UNIQUEID" val="1106"/>
</p:tagLst>
</file>

<file path=ppt/tags/tag458.xml><?xml version="1.0" encoding="utf-8"?>
<p:tagLst xmlns:p="http://schemas.openxmlformats.org/presentationml/2006/main">
  <p:tag name="AS_UNIQUEID" val="1107"/>
</p:tagLst>
</file>

<file path=ppt/tags/tag459.xml><?xml version="1.0" encoding="utf-8"?>
<p:tagLst xmlns:p="http://schemas.openxmlformats.org/presentationml/2006/main">
  <p:tag name="AS_UNIQUEID" val="1108"/>
</p:tagLst>
</file>

<file path=ppt/tags/tag460.xml><?xml version="1.0" encoding="utf-8"?>
<p:tagLst xmlns:p="http://schemas.openxmlformats.org/presentationml/2006/main">
  <p:tag name="AS_UNIQUEID" val="1109"/>
</p:tagLst>
</file>

<file path=ppt/tags/tag461.xml><?xml version="1.0" encoding="utf-8"?>
<p:tagLst xmlns:p="http://schemas.openxmlformats.org/presentationml/2006/main">
  <p:tag name="AS_UNIQUEID" val="1110"/>
</p:tagLst>
</file>

<file path=ppt/tags/tag462.xml><?xml version="1.0" encoding="utf-8"?>
<p:tagLst xmlns:p="http://schemas.openxmlformats.org/presentationml/2006/main">
  <p:tag name="AS_UNIQUEID" val="1111"/>
</p:tagLst>
</file>

<file path=ppt/tags/tag463.xml><?xml version="1.0" encoding="utf-8"?>
<p:tagLst xmlns:p="http://schemas.openxmlformats.org/presentationml/2006/main">
  <p:tag name="AS_UNIQUEID" val="1112"/>
</p:tagLst>
</file>

<file path=ppt/tags/tag464.xml><?xml version="1.0" encoding="utf-8"?>
<p:tagLst xmlns:p="http://schemas.openxmlformats.org/presentationml/2006/main">
  <p:tag name="AS_UNIQUEID" val="1113"/>
</p:tagLst>
</file>

<file path=ppt/tags/tag465.xml><?xml version="1.0" encoding="utf-8"?>
<p:tagLst xmlns:p="http://schemas.openxmlformats.org/presentationml/2006/main">
  <p:tag name="AS_UNIQUEID" val="1114"/>
</p:tagLst>
</file>

<file path=ppt/tags/tag466.xml><?xml version="1.0" encoding="utf-8"?>
<p:tagLst xmlns:p="http://schemas.openxmlformats.org/presentationml/2006/main">
  <p:tag name="AS_UNIQUEID" val="1115"/>
</p:tagLst>
</file>

<file path=ppt/tags/tag467.xml><?xml version="1.0" encoding="utf-8"?>
<p:tagLst xmlns:p="http://schemas.openxmlformats.org/presentationml/2006/main">
  <p:tag name="AS_UNIQUEID" val="1116"/>
</p:tagLst>
</file>

<file path=ppt/tags/tag468.xml><?xml version="1.0" encoding="utf-8"?>
<p:tagLst xmlns:p="http://schemas.openxmlformats.org/presentationml/2006/main">
  <p:tag name="AS_UNIQUEID" val="1117"/>
</p:tagLst>
</file>

<file path=ppt/tags/tag469.xml><?xml version="1.0" encoding="utf-8"?>
<p:tagLst xmlns:p="http://schemas.openxmlformats.org/presentationml/2006/main">
  <p:tag name="AS_UNIQUEID" val="1118"/>
</p:tagLst>
</file>

<file path=ppt/tags/tag470.xml><?xml version="1.0" encoding="utf-8"?>
<p:tagLst xmlns:p="http://schemas.openxmlformats.org/presentationml/2006/main">
  <p:tag name="AS_UNIQUEID" val="1119"/>
</p:tagLst>
</file>

<file path=ppt/tags/tag471.xml><?xml version="1.0" encoding="utf-8"?>
<p:tagLst xmlns:p="http://schemas.openxmlformats.org/presentationml/2006/main">
  <p:tag name="AS_UNIQUEID" val="1120"/>
</p:tagLst>
</file>

<file path=ppt/tags/tag472.xml><?xml version="1.0" encoding="utf-8"?>
<p:tagLst xmlns:p="http://schemas.openxmlformats.org/presentationml/2006/main">
  <p:tag name="AS_UNIQUEID" val="1121"/>
</p:tagLst>
</file>

<file path=ppt/tags/tag473.xml><?xml version="1.0" encoding="utf-8"?>
<p:tagLst xmlns:p="http://schemas.openxmlformats.org/presentationml/2006/main">
  <p:tag name="AS_UNIQUEID" val="1122"/>
</p:tagLst>
</file>

<file path=ppt/tags/tag474.xml><?xml version="1.0" encoding="utf-8"?>
<p:tagLst xmlns:p="http://schemas.openxmlformats.org/presentationml/2006/main">
  <p:tag name="AS_UNIQUEID" val="1123"/>
</p:tagLst>
</file>

<file path=ppt/tags/tag475.xml><?xml version="1.0" encoding="utf-8"?>
<p:tagLst xmlns:p="http://schemas.openxmlformats.org/presentationml/2006/main">
  <p:tag name="AS_UNIQUEID" val="1124"/>
</p:tagLst>
</file>

<file path=ppt/tags/tag476.xml><?xml version="1.0" encoding="utf-8"?>
<p:tagLst xmlns:p="http://schemas.openxmlformats.org/presentationml/2006/main">
  <p:tag name="AS_UNIQUEID" val="1125"/>
</p:tagLst>
</file>

<file path=ppt/tags/tag477.xml><?xml version="1.0" encoding="utf-8"?>
<p:tagLst xmlns:p="http://schemas.openxmlformats.org/presentationml/2006/main">
  <p:tag name="AS_UNIQUEID" val="1126"/>
</p:tagLst>
</file>

<file path=ppt/tags/tag478.xml><?xml version="1.0" encoding="utf-8"?>
<p:tagLst xmlns:p="http://schemas.openxmlformats.org/presentationml/2006/main">
  <p:tag name="AS_UNIQUEID" val="1127"/>
</p:tagLst>
</file>

<file path=ppt/tags/tag479.xml><?xml version="1.0" encoding="utf-8"?>
<p:tagLst xmlns:p="http://schemas.openxmlformats.org/presentationml/2006/main">
  <p:tag name="AS_UNIQUEID" val="1128"/>
</p:tagLst>
</file>

<file path=ppt/tags/tag480.xml><?xml version="1.0" encoding="utf-8"?>
<p:tagLst xmlns:p="http://schemas.openxmlformats.org/presentationml/2006/main">
  <p:tag name="AS_UNIQUEID" val="1129"/>
</p:tagLst>
</file>

<file path=ppt/tags/tag481.xml><?xml version="1.0" encoding="utf-8"?>
<p:tagLst xmlns:p="http://schemas.openxmlformats.org/presentationml/2006/main">
  <p:tag name="AS_UNIQUEID" val="1130"/>
</p:tagLst>
</file>

<file path=ppt/tags/tag482.xml><?xml version="1.0" encoding="utf-8"?>
<p:tagLst xmlns:p="http://schemas.openxmlformats.org/presentationml/2006/main">
  <p:tag name="AS_UNIQUEID" val="1131"/>
</p:tagLst>
</file>

<file path=ppt/tags/tag483.xml><?xml version="1.0" encoding="utf-8"?>
<p:tagLst xmlns:p="http://schemas.openxmlformats.org/presentationml/2006/main">
  <p:tag name="AS_UNIQUEID" val="1132"/>
</p:tagLst>
</file>

<file path=ppt/tags/tag484.xml><?xml version="1.0" encoding="utf-8"?>
<p:tagLst xmlns:p="http://schemas.openxmlformats.org/presentationml/2006/main">
  <p:tag name="AS_UNIQUEID" val="1133"/>
</p:tagLst>
</file>

<file path=ppt/tags/tag485.xml><?xml version="1.0" encoding="utf-8"?>
<p:tagLst xmlns:p="http://schemas.openxmlformats.org/presentationml/2006/main">
  <p:tag name="AS_UNIQUEID" val="1134"/>
</p:tagLst>
</file>

<file path=ppt/tags/tag486.xml><?xml version="1.0" encoding="utf-8"?>
<p:tagLst xmlns:p="http://schemas.openxmlformats.org/presentationml/2006/main">
  <p:tag name="AS_UNIQUEID" val="1135"/>
</p:tagLst>
</file>

<file path=ppt/tags/tag487.xml><?xml version="1.0" encoding="utf-8"?>
<p:tagLst xmlns:p="http://schemas.openxmlformats.org/presentationml/2006/main">
  <p:tag name="AS_UNIQUEID" val="1136"/>
</p:tagLst>
</file>

<file path=ppt/tags/tag488.xml><?xml version="1.0" encoding="utf-8"?>
<p:tagLst xmlns:p="http://schemas.openxmlformats.org/presentationml/2006/main">
  <p:tag name="AS_UNIQUEID" val="1137"/>
</p:tagLst>
</file>

<file path=ppt/tags/tag489.xml><?xml version="1.0" encoding="utf-8"?>
<p:tagLst xmlns:p="http://schemas.openxmlformats.org/presentationml/2006/main">
  <p:tag name="AS_UNIQUEID" val="1138"/>
</p:tagLst>
</file>

<file path=ppt/tags/tag490.xml><?xml version="1.0" encoding="utf-8"?>
<p:tagLst xmlns:p="http://schemas.openxmlformats.org/presentationml/2006/main">
  <p:tag name="AS_UNIQUEID" val="1139"/>
</p:tagLst>
</file>

<file path=ppt/tags/tag491.xml><?xml version="1.0" encoding="utf-8"?>
<p:tagLst xmlns:p="http://schemas.openxmlformats.org/presentationml/2006/main">
  <p:tag name="AS_UNIQUEID" val="1140"/>
</p:tagLst>
</file>

<file path=ppt/tags/tag492.xml><?xml version="1.0" encoding="utf-8"?>
<p:tagLst xmlns:p="http://schemas.openxmlformats.org/presentationml/2006/main">
  <p:tag name="AS_UNIQUEID" val="1141"/>
</p:tagLst>
</file>

<file path=ppt/tags/tag493.xml><?xml version="1.0" encoding="utf-8"?>
<p:tagLst xmlns:p="http://schemas.openxmlformats.org/presentationml/2006/main">
  <p:tag name="AS_UNIQUEID" val="1142"/>
</p:tagLst>
</file>

<file path=ppt/tags/tag494.xml><?xml version="1.0" encoding="utf-8"?>
<p:tagLst xmlns:p="http://schemas.openxmlformats.org/presentationml/2006/main">
  <p:tag name="AS_UNIQUEID" val="1143"/>
</p:tagLst>
</file>

<file path=ppt/tags/tag495.xml><?xml version="1.0" encoding="utf-8"?>
<p:tagLst xmlns:p="http://schemas.openxmlformats.org/presentationml/2006/main">
  <p:tag name="AS_UNIQUEID" val="1144"/>
</p:tagLst>
</file>

<file path=ppt/tags/tag496.xml><?xml version="1.0" encoding="utf-8"?>
<p:tagLst xmlns:p="http://schemas.openxmlformats.org/presentationml/2006/main">
  <p:tag name="AS_UNIQUEID" val="1145"/>
</p:tagLst>
</file>

<file path=ppt/tags/tag497.xml><?xml version="1.0" encoding="utf-8"?>
<p:tagLst xmlns:p="http://schemas.openxmlformats.org/presentationml/2006/main">
  <p:tag name="AS_UNIQUEID" val="1146"/>
</p:tagLst>
</file>

<file path=ppt/tags/tag498.xml><?xml version="1.0" encoding="utf-8"?>
<p:tagLst xmlns:p="http://schemas.openxmlformats.org/presentationml/2006/main">
  <p:tag name="AS_UNIQUEID" val="1147"/>
</p:tagLst>
</file>

<file path=ppt/tags/tag499.xml><?xml version="1.0" encoding="utf-8"?>
<p:tagLst xmlns:p="http://schemas.openxmlformats.org/presentationml/2006/main">
  <p:tag name="AS_UNIQUEID" val="1148"/>
</p:tagLst>
</file>

<file path=ppt/tags/tag500.xml><?xml version="1.0" encoding="utf-8"?>
<p:tagLst xmlns:p="http://schemas.openxmlformats.org/presentationml/2006/main">
  <p:tag name="AS_UNIQUEID" val="1149"/>
</p:tagLst>
</file>

<file path=ppt/tags/tag501.xml><?xml version="1.0" encoding="utf-8"?>
<p:tagLst xmlns:p="http://schemas.openxmlformats.org/presentationml/2006/main">
  <p:tag name="AS_UNIQUEID" val="1150"/>
</p:tagLst>
</file>

<file path=ppt/tags/tag502.xml><?xml version="1.0" encoding="utf-8"?>
<p:tagLst xmlns:p="http://schemas.openxmlformats.org/presentationml/2006/main">
  <p:tag name="AS_UNIQUEID" val="1151"/>
</p:tagLst>
</file>

<file path=ppt/tags/tag503.xml><?xml version="1.0" encoding="utf-8"?>
<p:tagLst xmlns:p="http://schemas.openxmlformats.org/presentationml/2006/main">
  <p:tag name="AS_UNIQUEID" val="1152"/>
</p:tagLst>
</file>

<file path=ppt/tags/tag504.xml><?xml version="1.0" encoding="utf-8"?>
<p:tagLst xmlns:p="http://schemas.openxmlformats.org/presentationml/2006/main">
  <p:tag name="AS_UNIQUEID" val="1153"/>
</p:tagLst>
</file>

<file path=ppt/tags/tag505.xml><?xml version="1.0" encoding="utf-8"?>
<p:tagLst xmlns:p="http://schemas.openxmlformats.org/presentationml/2006/main">
  <p:tag name="AS_UNIQUEID" val="1154"/>
</p:tagLst>
</file>

<file path=ppt/tags/tag506.xml><?xml version="1.0" encoding="utf-8"?>
<p:tagLst xmlns:p="http://schemas.openxmlformats.org/presentationml/2006/main">
  <p:tag name="AS_UNIQUEID" val="1155"/>
</p:tagLst>
</file>

<file path=ppt/tags/tag507.xml><?xml version="1.0" encoding="utf-8"?>
<p:tagLst xmlns:p="http://schemas.openxmlformats.org/presentationml/2006/main">
  <p:tag name="AS_UNIQUEID" val="1156"/>
</p:tagLst>
</file>

<file path=ppt/tags/tag508.xml><?xml version="1.0" encoding="utf-8"?>
<p:tagLst xmlns:p="http://schemas.openxmlformats.org/presentationml/2006/main">
  <p:tag name="AS_UNIQUEID" val="1157"/>
</p:tagLst>
</file>

<file path=ppt/tags/tag509.xml><?xml version="1.0" encoding="utf-8"?>
<p:tagLst xmlns:p="http://schemas.openxmlformats.org/presentationml/2006/main">
  <p:tag name="AS_UNIQUEID" val="1158"/>
</p:tagLst>
</file>

<file path=ppt/tags/tag510.xml><?xml version="1.0" encoding="utf-8"?>
<p:tagLst xmlns:p="http://schemas.openxmlformats.org/presentationml/2006/main">
  <p:tag name="AS_UNIQUEID" val="1159"/>
</p:tagLst>
</file>

<file path=ppt/tags/tag511.xml><?xml version="1.0" encoding="utf-8"?>
<p:tagLst xmlns:p="http://schemas.openxmlformats.org/presentationml/2006/main">
  <p:tag name="AS_UNIQUEID" val="1160"/>
</p:tagLst>
</file>

<file path=ppt/tags/tag512.xml><?xml version="1.0" encoding="utf-8"?>
<p:tagLst xmlns:p="http://schemas.openxmlformats.org/presentationml/2006/main">
  <p:tag name="AS_UNIQUEID" val="1161"/>
</p:tagLst>
</file>

<file path=ppt/tags/tag513.xml><?xml version="1.0" encoding="utf-8"?>
<p:tagLst xmlns:p="http://schemas.openxmlformats.org/presentationml/2006/main">
  <p:tag name="AS_UNIQUEID" val="1162"/>
</p:tagLst>
</file>

<file path=ppt/tags/tag514.xml><?xml version="1.0" encoding="utf-8"?>
<p:tagLst xmlns:p="http://schemas.openxmlformats.org/presentationml/2006/main">
  <p:tag name="AS_UNIQUEID" val="1163"/>
</p:tagLst>
</file>

<file path=ppt/tags/tag515.xml><?xml version="1.0" encoding="utf-8"?>
<p:tagLst xmlns:p="http://schemas.openxmlformats.org/presentationml/2006/main">
  <p:tag name="AS_UNIQUEID" val="1164"/>
</p:tagLst>
</file>

<file path=ppt/tags/tag516.xml><?xml version="1.0" encoding="utf-8"?>
<p:tagLst xmlns:p="http://schemas.openxmlformats.org/presentationml/2006/main">
  <p:tag name="AS_UNIQUEID" val="1165"/>
</p:tagLst>
</file>

<file path=ppt/tags/tag517.xml><?xml version="1.0" encoding="utf-8"?>
<p:tagLst xmlns:p="http://schemas.openxmlformats.org/presentationml/2006/main">
  <p:tag name="AS_UNIQUEID" val="1166"/>
</p:tagLst>
</file>

<file path=ppt/tags/tag518.xml><?xml version="1.0" encoding="utf-8"?>
<p:tagLst xmlns:p="http://schemas.openxmlformats.org/presentationml/2006/main">
  <p:tag name="AS_UNIQUEID" val="1167"/>
</p:tagLst>
</file>

<file path=ppt/tags/tag519.xml><?xml version="1.0" encoding="utf-8"?>
<p:tagLst xmlns:p="http://schemas.openxmlformats.org/presentationml/2006/main">
  <p:tag name="AS_UNIQUEID" val="1168"/>
</p:tagLst>
</file>

<file path=ppt/tags/tag520.xml><?xml version="1.0" encoding="utf-8"?>
<p:tagLst xmlns:p="http://schemas.openxmlformats.org/presentationml/2006/main">
  <p:tag name="AS_UNIQUEID" val="1169"/>
</p:tagLst>
</file>

<file path=ppt/tags/tag521.xml><?xml version="1.0" encoding="utf-8"?>
<p:tagLst xmlns:p="http://schemas.openxmlformats.org/presentationml/2006/main">
  <p:tag name="AS_UNIQUEID" val="1170"/>
</p:tagLst>
</file>

<file path=ppt/tags/tag522.xml><?xml version="1.0" encoding="utf-8"?>
<p:tagLst xmlns:p="http://schemas.openxmlformats.org/presentationml/2006/main">
  <p:tag name="AS_UNIQUEID" val="1171"/>
</p:tagLst>
</file>

<file path=ppt/tags/tag523.xml><?xml version="1.0" encoding="utf-8"?>
<p:tagLst xmlns:p="http://schemas.openxmlformats.org/presentationml/2006/main">
  <p:tag name="AS_UNIQUEID" val="1172"/>
</p:tagLst>
</file>

<file path=ppt/tags/tag524.xml><?xml version="1.0" encoding="utf-8"?>
<p:tagLst xmlns:p="http://schemas.openxmlformats.org/presentationml/2006/main">
  <p:tag name="AS_UNIQUEID" val="1173"/>
</p:tagLst>
</file>

<file path=ppt/tags/tag525.xml><?xml version="1.0" encoding="utf-8"?>
<p:tagLst xmlns:p="http://schemas.openxmlformats.org/presentationml/2006/main">
  <p:tag name="AS_UNIQUEID" val="1174"/>
</p:tagLst>
</file>

<file path=ppt/tags/tag526.xml><?xml version="1.0" encoding="utf-8"?>
<p:tagLst xmlns:p="http://schemas.openxmlformats.org/presentationml/2006/main">
  <p:tag name="AS_UNIQUEID" val="1175"/>
</p:tagLst>
</file>

<file path=ppt/tags/tag527.xml><?xml version="1.0" encoding="utf-8"?>
<p:tagLst xmlns:p="http://schemas.openxmlformats.org/presentationml/2006/main">
  <p:tag name="AS_UNIQUEID" val="1176"/>
</p:tagLst>
</file>

<file path=ppt/tags/tag528.xml><?xml version="1.0" encoding="utf-8"?>
<p:tagLst xmlns:p="http://schemas.openxmlformats.org/presentationml/2006/main">
  <p:tag name="AS_UNIQUEID" val="1177"/>
</p:tagLst>
</file>

<file path=ppt/tags/tag529.xml><?xml version="1.0" encoding="utf-8"?>
<p:tagLst xmlns:p="http://schemas.openxmlformats.org/presentationml/2006/main">
  <p:tag name="AS_UNIQUEID" val="1178"/>
</p:tagLst>
</file>

<file path=ppt/tags/tag530.xml><?xml version="1.0" encoding="utf-8"?>
<p:tagLst xmlns:p="http://schemas.openxmlformats.org/presentationml/2006/main">
  <p:tag name="AS_UNIQUEID" val="1179"/>
</p:tagLst>
</file>

<file path=ppt/tags/tag531.xml><?xml version="1.0" encoding="utf-8"?>
<p:tagLst xmlns:p="http://schemas.openxmlformats.org/presentationml/2006/main">
  <p:tag name="AS_UNIQUEID" val="1180"/>
</p:tagLst>
</file>

<file path=ppt/tags/tag532.xml><?xml version="1.0" encoding="utf-8"?>
<p:tagLst xmlns:p="http://schemas.openxmlformats.org/presentationml/2006/main">
  <p:tag name="AS_UNIQUEID" val="1181"/>
</p:tagLst>
</file>

<file path=ppt/tags/tag533.xml><?xml version="1.0" encoding="utf-8"?>
<p:tagLst xmlns:p="http://schemas.openxmlformats.org/presentationml/2006/main">
  <p:tag name="AS_UNIQUEID" val="280"/>
</p:tagLst>
</file>

<file path=ppt/tags/tag534.xml><?xml version="1.0" encoding="utf-8"?>
<p:tagLst xmlns:p="http://schemas.openxmlformats.org/presentationml/2006/main">
  <p:tag name="AS_UNIQUEID" val="281"/>
</p:tagLst>
</file>

<file path=ppt/tags/tag535.xml><?xml version="1.0" encoding="utf-8"?>
<p:tagLst xmlns:p="http://schemas.openxmlformats.org/presentationml/2006/main">
  <p:tag name="AS_UNIQUEID" val="282"/>
</p:tagLst>
</file>

<file path=ppt/tags/tag536.xml><?xml version="1.0" encoding="utf-8"?>
<p:tagLst xmlns:p="http://schemas.openxmlformats.org/presentationml/2006/main">
  <p:tag name="AS_UNIQUEID" val="283"/>
</p:tagLst>
</file>

<file path=ppt/tags/tag537.xml><?xml version="1.0" encoding="utf-8"?>
<p:tagLst xmlns:p="http://schemas.openxmlformats.org/presentationml/2006/main">
  <p:tag name="AS_UNIQUEID" val="288"/>
</p:tagLst>
</file>

<file path=ppt/tags/tag538.xml><?xml version="1.0" encoding="utf-8"?>
<p:tagLst xmlns:p="http://schemas.openxmlformats.org/presentationml/2006/main">
  <p:tag name="AS_UNIQUEID" val="289"/>
</p:tagLst>
</file>

<file path=ppt/tags/tag539.xml><?xml version="1.0" encoding="utf-8"?>
<p:tagLst xmlns:p="http://schemas.openxmlformats.org/presentationml/2006/main">
  <p:tag name="AS_UNIQUEID" val="290"/>
</p:tagLst>
</file>

<file path=ppt/tags/tag540.xml><?xml version="1.0" encoding="utf-8"?>
<p:tagLst xmlns:p="http://schemas.openxmlformats.org/presentationml/2006/main">
  <p:tag name="AS_UNIQUEID" val="291"/>
</p:tagLst>
</file>

<file path=ppt/tags/tag541.xml><?xml version="1.0" encoding="utf-8"?>
<p:tagLst xmlns:p="http://schemas.openxmlformats.org/presentationml/2006/main">
  <p:tag name="AS_UNIQUEID" val="292"/>
</p:tagLst>
</file>

<file path=ppt/tags/tag542.xml><?xml version="1.0" encoding="utf-8"?>
<p:tagLst xmlns:p="http://schemas.openxmlformats.org/presentationml/2006/main">
  <p:tag name="AS_UNIQUEID" val="293"/>
</p:tagLst>
</file>

<file path=ppt/tags/tag543.xml><?xml version="1.0" encoding="utf-8"?>
<p:tagLst xmlns:p="http://schemas.openxmlformats.org/presentationml/2006/main">
  <p:tag name="AS_UNIQUEID" val="294"/>
</p:tagLst>
</file>

<file path=ppt/tags/tag544.xml><?xml version="1.0" encoding="utf-8"?>
<p:tagLst xmlns:p="http://schemas.openxmlformats.org/presentationml/2006/main">
  <p:tag name="AS_UNIQUEID" val="295"/>
</p:tagLst>
</file>

<file path=ppt/tags/tag545.xml><?xml version="1.0" encoding="utf-8"?>
<p:tagLst xmlns:p="http://schemas.openxmlformats.org/presentationml/2006/main">
  <p:tag name="AS_UNIQUEID" val="296"/>
</p:tagLst>
</file>

<file path=ppt/tags/tag546.xml><?xml version="1.0" encoding="utf-8"?>
<p:tagLst xmlns:p="http://schemas.openxmlformats.org/presentationml/2006/main">
  <p:tag name="AS_UNIQUEID" val="1182"/>
</p:tagLst>
</file>

<file path=ppt/tags/tag547.xml><?xml version="1.0" encoding="utf-8"?>
<p:tagLst xmlns:p="http://schemas.openxmlformats.org/presentationml/2006/main">
  <p:tag name="AS_UNIQUEID" val="1183"/>
</p:tagLst>
</file>

<file path=ppt/tags/tag548.xml><?xml version="1.0" encoding="utf-8"?>
<p:tagLst xmlns:p="http://schemas.openxmlformats.org/presentationml/2006/main">
  <p:tag name="AS_UNIQUEID" val="1184"/>
</p:tagLst>
</file>

<file path=ppt/tags/tag549.xml><?xml version="1.0" encoding="utf-8"?>
<p:tagLst xmlns:p="http://schemas.openxmlformats.org/presentationml/2006/main">
  <p:tag name="AS_UNIQUEID" val="1185"/>
</p:tagLst>
</file>

<file path=ppt/tags/tag550.xml><?xml version="1.0" encoding="utf-8"?>
<p:tagLst xmlns:p="http://schemas.openxmlformats.org/presentationml/2006/main">
  <p:tag name="AS_UNIQUEID" val="1186"/>
</p:tagLst>
</file>

<file path=ppt/tags/tag551.xml><?xml version="1.0" encoding="utf-8"?>
<p:tagLst xmlns:p="http://schemas.openxmlformats.org/presentationml/2006/main">
  <p:tag name="AS_UNIQUEID" val="1187"/>
</p:tagLst>
</file>

<file path=ppt/tags/tag552.xml><?xml version="1.0" encoding="utf-8"?>
<p:tagLst xmlns:p="http://schemas.openxmlformats.org/presentationml/2006/main">
  <p:tag name="AS_UNIQUEID" val="1188"/>
</p:tagLst>
</file>

<file path=ppt/tags/tag553.xml><?xml version="1.0" encoding="utf-8"?>
<p:tagLst xmlns:p="http://schemas.openxmlformats.org/presentationml/2006/main">
  <p:tag name="AS_UNIQUEID" val="1189"/>
</p:tagLst>
</file>

<file path=ppt/tags/tag554.xml><?xml version="1.0" encoding="utf-8"?>
<p:tagLst xmlns:p="http://schemas.openxmlformats.org/presentationml/2006/main">
  <p:tag name="AS_UNIQUEID" val="1190"/>
</p:tagLst>
</file>

<file path=ppt/tags/tag555.xml><?xml version="1.0" encoding="utf-8"?>
<p:tagLst xmlns:p="http://schemas.openxmlformats.org/presentationml/2006/main">
  <p:tag name="AS_UNIQUEID" val="1191"/>
</p:tagLst>
</file>

<file path=ppt/tags/tag556.xml><?xml version="1.0" encoding="utf-8"?>
<p:tagLst xmlns:p="http://schemas.openxmlformats.org/presentationml/2006/main">
  <p:tag name="AS_UNIQUEID" val="1192"/>
</p:tagLst>
</file>

<file path=ppt/tags/tag557.xml><?xml version="1.0" encoding="utf-8"?>
<p:tagLst xmlns:p="http://schemas.openxmlformats.org/presentationml/2006/main">
  <p:tag name="AS_UNIQUEID" val="1193"/>
</p:tagLst>
</file>

<file path=ppt/tags/tag558.xml><?xml version="1.0" encoding="utf-8"?>
<p:tagLst xmlns:p="http://schemas.openxmlformats.org/presentationml/2006/main">
  <p:tag name="AS_UNIQUEID" val="1194"/>
</p:tagLst>
</file>

<file path=ppt/tags/tag559.xml><?xml version="1.0" encoding="utf-8"?>
<p:tagLst xmlns:p="http://schemas.openxmlformats.org/presentationml/2006/main">
  <p:tag name="AS_UNIQUEID" val="1195"/>
</p:tagLst>
</file>

<file path=ppt/tags/tag560.xml><?xml version="1.0" encoding="utf-8"?>
<p:tagLst xmlns:p="http://schemas.openxmlformats.org/presentationml/2006/main">
  <p:tag name="AS_UNIQUEID" val="1196"/>
</p:tagLst>
</file>

<file path=ppt/tags/tag561.xml><?xml version="1.0" encoding="utf-8"?>
<p:tagLst xmlns:p="http://schemas.openxmlformats.org/presentationml/2006/main">
  <p:tag name="AS_UNIQUEID" val="1197"/>
</p:tagLst>
</file>

<file path=ppt/tags/tag562.xml><?xml version="1.0" encoding="utf-8"?>
<p:tagLst xmlns:p="http://schemas.openxmlformats.org/presentationml/2006/main">
  <p:tag name="AS_UNIQUEID" val="1198"/>
</p:tagLst>
</file>

<file path=ppt/tags/tag563.xml><?xml version="1.0" encoding="utf-8"?>
<p:tagLst xmlns:p="http://schemas.openxmlformats.org/presentationml/2006/main">
  <p:tag name="AS_UNIQUEID" val="1199"/>
</p:tagLst>
</file>

<file path=ppt/tags/tag564.xml><?xml version="1.0" encoding="utf-8"?>
<p:tagLst xmlns:p="http://schemas.openxmlformats.org/presentationml/2006/main">
  <p:tag name="AS_UNIQUEID" val="1200"/>
</p:tagLst>
</file>

<file path=ppt/tags/tag565.xml><?xml version="1.0" encoding="utf-8"?>
<p:tagLst xmlns:p="http://schemas.openxmlformats.org/presentationml/2006/main">
  <p:tag name="AS_UNIQUEID" val="1201"/>
</p:tagLst>
</file>

<file path=ppt/tags/tag566.xml><?xml version="1.0" encoding="utf-8"?>
<p:tagLst xmlns:p="http://schemas.openxmlformats.org/presentationml/2006/main">
  <p:tag name="AS_UNIQUEID" val="1202"/>
</p:tagLst>
</file>

<file path=ppt/tags/tag567.xml><?xml version="1.0" encoding="utf-8"?>
<p:tagLst xmlns:p="http://schemas.openxmlformats.org/presentationml/2006/main">
  <p:tag name="AS_UNIQUEID" val="1203"/>
</p:tagLst>
</file>

<file path=ppt/tags/tag568.xml><?xml version="1.0" encoding="utf-8"?>
<p:tagLst xmlns:p="http://schemas.openxmlformats.org/presentationml/2006/main">
  <p:tag name="AS_UNIQUEID" val="1204"/>
</p:tagLst>
</file>

<file path=ppt/tags/tag569.xml><?xml version="1.0" encoding="utf-8"?>
<p:tagLst xmlns:p="http://schemas.openxmlformats.org/presentationml/2006/main">
  <p:tag name="AS_UNIQUEID" val="1205"/>
</p:tagLst>
</file>

<file path=ppt/tags/tag570.xml><?xml version="1.0" encoding="utf-8"?>
<p:tagLst xmlns:p="http://schemas.openxmlformats.org/presentationml/2006/main">
  <p:tag name="AS_UNIQUEID" val="1206"/>
</p:tagLst>
</file>

<file path=ppt/tags/tag571.xml><?xml version="1.0" encoding="utf-8"?>
<p:tagLst xmlns:p="http://schemas.openxmlformats.org/presentationml/2006/main">
  <p:tag name="AS_UNIQUEID" val="1207"/>
</p:tagLst>
</file>

<file path=ppt/tags/tag572.xml><?xml version="1.0" encoding="utf-8"?>
<p:tagLst xmlns:p="http://schemas.openxmlformats.org/presentationml/2006/main">
  <p:tag name="AS_UNIQUEID" val="1208"/>
</p:tagLst>
</file>

<file path=ppt/tags/tag573.xml><?xml version="1.0" encoding="utf-8"?>
<p:tagLst xmlns:p="http://schemas.openxmlformats.org/presentationml/2006/main">
  <p:tag name="AS_UNIQUEID" val="1209"/>
</p:tagLst>
</file>

<file path=ppt/tags/tag574.xml><?xml version="1.0" encoding="utf-8"?>
<p:tagLst xmlns:p="http://schemas.openxmlformats.org/presentationml/2006/main">
  <p:tag name="AS_UNIQUEID" val="1210"/>
</p:tagLst>
</file>

<file path=ppt/tags/tag575.xml><?xml version="1.0" encoding="utf-8"?>
<p:tagLst xmlns:p="http://schemas.openxmlformats.org/presentationml/2006/main">
  <p:tag name="AS_UNIQUEID" val="1211"/>
</p:tagLst>
</file>

<file path=ppt/tags/tag576.xml><?xml version="1.0" encoding="utf-8"?>
<p:tagLst xmlns:p="http://schemas.openxmlformats.org/presentationml/2006/main">
  <p:tag name="AS_UNIQUEID" val="1212"/>
</p:tagLst>
</file>

<file path=ppt/tags/tag577.xml><?xml version="1.0" encoding="utf-8"?>
<p:tagLst xmlns:p="http://schemas.openxmlformats.org/presentationml/2006/main">
  <p:tag name="AS_UNIQUEID" val="1213"/>
</p:tagLst>
</file>

<file path=ppt/tags/tag578.xml><?xml version="1.0" encoding="utf-8"?>
<p:tagLst xmlns:p="http://schemas.openxmlformats.org/presentationml/2006/main">
  <p:tag name="AS_UNIQUEID" val="1214"/>
</p:tagLst>
</file>

<file path=ppt/tags/tag579.xml><?xml version="1.0" encoding="utf-8"?>
<p:tagLst xmlns:p="http://schemas.openxmlformats.org/presentationml/2006/main">
  <p:tag name="AS_UNIQUEID" val="1215"/>
</p:tagLst>
</file>

<file path=ppt/tags/tag580.xml><?xml version="1.0" encoding="utf-8"?>
<p:tagLst xmlns:p="http://schemas.openxmlformats.org/presentationml/2006/main">
  <p:tag name="AS_UNIQUEID" val="1216"/>
</p:tagLst>
</file>

<file path=ppt/tags/tag581.xml><?xml version="1.0" encoding="utf-8"?>
<p:tagLst xmlns:p="http://schemas.openxmlformats.org/presentationml/2006/main">
  <p:tag name="AS_UNIQUEID" val="1217"/>
</p:tagLst>
</file>

<file path=ppt/tags/tag582.xml><?xml version="1.0" encoding="utf-8"?>
<p:tagLst xmlns:p="http://schemas.openxmlformats.org/presentationml/2006/main">
  <p:tag name="AS_UNIQUEID" val="1218"/>
</p:tagLst>
</file>

<file path=ppt/tags/tag583.xml><?xml version="1.0" encoding="utf-8"?>
<p:tagLst xmlns:p="http://schemas.openxmlformats.org/presentationml/2006/main">
  <p:tag name="AS_UNIQUEID" val="1219"/>
</p:tagLst>
</file>

<file path=ppt/tags/tag584.xml><?xml version="1.0" encoding="utf-8"?>
<p:tagLst xmlns:p="http://schemas.openxmlformats.org/presentationml/2006/main">
  <p:tag name="AS_UNIQUEID" val="1220"/>
</p:tagLst>
</file>

<file path=ppt/tags/tag585.xml><?xml version="1.0" encoding="utf-8"?>
<p:tagLst xmlns:p="http://schemas.openxmlformats.org/presentationml/2006/main">
  <p:tag name="AS_UNIQUEID" val="1221"/>
</p:tagLst>
</file>

<file path=ppt/tags/tag586.xml><?xml version="1.0" encoding="utf-8"?>
<p:tagLst xmlns:p="http://schemas.openxmlformats.org/presentationml/2006/main">
  <p:tag name="AS_UNIQUEID" val="1222"/>
</p:tagLst>
</file>

<file path=ppt/tags/tag587.xml><?xml version="1.0" encoding="utf-8"?>
<p:tagLst xmlns:p="http://schemas.openxmlformats.org/presentationml/2006/main">
  <p:tag name="AS_UNIQUEID" val="1223"/>
</p:tagLst>
</file>

<file path=ppt/tags/tag588.xml><?xml version="1.0" encoding="utf-8"?>
<p:tagLst xmlns:p="http://schemas.openxmlformats.org/presentationml/2006/main">
  <p:tag name="AS_UNIQUEID" val="1224"/>
</p:tagLst>
</file>

<file path=ppt/tags/tag589.xml><?xml version="1.0" encoding="utf-8"?>
<p:tagLst xmlns:p="http://schemas.openxmlformats.org/presentationml/2006/main">
  <p:tag name="AS_UNIQUEID" val="1225"/>
</p:tagLst>
</file>

<file path=ppt/tags/tag590.xml><?xml version="1.0" encoding="utf-8"?>
<p:tagLst xmlns:p="http://schemas.openxmlformats.org/presentationml/2006/main">
  <p:tag name="AS_UNIQUEID" val="1226"/>
</p:tagLst>
</file>

<file path=ppt/tags/tag591.xml><?xml version="1.0" encoding="utf-8"?>
<p:tagLst xmlns:p="http://schemas.openxmlformats.org/presentationml/2006/main">
  <p:tag name="AS_UNIQUEID" val="1227"/>
</p:tagLst>
</file>

<file path=ppt/tags/tag592.xml><?xml version="1.0" encoding="utf-8"?>
<p:tagLst xmlns:p="http://schemas.openxmlformats.org/presentationml/2006/main">
  <p:tag name="AS_UNIQUEID" val="1228"/>
</p:tagLst>
</file>

<file path=ppt/tags/tag593.xml><?xml version="1.0" encoding="utf-8"?>
<p:tagLst xmlns:p="http://schemas.openxmlformats.org/presentationml/2006/main">
  <p:tag name="AS_UNIQUEID" val="1229"/>
</p:tagLst>
</file>

<file path=ppt/tags/tag594.xml><?xml version="1.0" encoding="utf-8"?>
<p:tagLst xmlns:p="http://schemas.openxmlformats.org/presentationml/2006/main">
  <p:tag name="AS_UNIQUEID" val="1230"/>
</p:tagLst>
</file>

<file path=ppt/tags/tag595.xml><?xml version="1.0" encoding="utf-8"?>
<p:tagLst xmlns:p="http://schemas.openxmlformats.org/presentationml/2006/main">
  <p:tag name="AS_UNIQUEID" val="310"/>
</p:tagLst>
</file>

<file path=ppt/tags/tag596.xml><?xml version="1.0" encoding="utf-8"?>
<p:tagLst xmlns:p="http://schemas.openxmlformats.org/presentationml/2006/main">
  <p:tag name="AS_UNIQUEID" val="311"/>
</p:tagLst>
</file>

<file path=ppt/tags/tag597.xml><?xml version="1.0" encoding="utf-8"?>
<p:tagLst xmlns:p="http://schemas.openxmlformats.org/presentationml/2006/main">
  <p:tag name="AS_UNIQUEID" val="1231"/>
</p:tagLst>
</file>

<file path=ppt/tags/tag598.xml><?xml version="1.0" encoding="utf-8"?>
<p:tagLst xmlns:p="http://schemas.openxmlformats.org/presentationml/2006/main">
  <p:tag name="AS_UNIQUEID" val="1232"/>
</p:tagLst>
</file>

<file path=ppt/tags/tag599.xml><?xml version="1.0" encoding="utf-8"?>
<p:tagLst xmlns:p="http://schemas.openxmlformats.org/presentationml/2006/main">
  <p:tag name="AS_UNIQUEID" val="1233"/>
</p:tagLst>
</file>

<file path=ppt/tags/tag600.xml><?xml version="1.0" encoding="utf-8"?>
<p:tagLst xmlns:p="http://schemas.openxmlformats.org/presentationml/2006/main">
  <p:tag name="AS_UNIQUEID" val="1234"/>
</p:tagLst>
</file>

<file path=ppt/tags/tag601.xml><?xml version="1.0" encoding="utf-8"?>
<p:tagLst xmlns:p="http://schemas.openxmlformats.org/presentationml/2006/main">
  <p:tag name="AS_UNIQUEID" val="1235"/>
</p:tagLst>
</file>

<file path=ppt/tags/tag602.xml><?xml version="1.0" encoding="utf-8"?>
<p:tagLst xmlns:p="http://schemas.openxmlformats.org/presentationml/2006/main">
  <p:tag name="AS_UNIQUEID" val="1236"/>
</p:tagLst>
</file>

<file path=ppt/tags/tag603.xml><?xml version="1.0" encoding="utf-8"?>
<p:tagLst xmlns:p="http://schemas.openxmlformats.org/presentationml/2006/main">
  <p:tag name="AS_UNIQUEID" val="1237"/>
</p:tagLst>
</file>

<file path=ppt/tags/tag604.xml><?xml version="1.0" encoding="utf-8"?>
<p:tagLst xmlns:p="http://schemas.openxmlformats.org/presentationml/2006/main">
  <p:tag name="AS_UNIQUEID" val="1238"/>
</p:tagLst>
</file>

<file path=ppt/tags/tag605.xml><?xml version="1.0" encoding="utf-8"?>
<p:tagLst xmlns:p="http://schemas.openxmlformats.org/presentationml/2006/main">
  <p:tag name="AS_UNIQUEID" val="1239"/>
</p:tagLst>
</file>

<file path=ppt/tags/tag606.xml><?xml version="1.0" encoding="utf-8"?>
<p:tagLst xmlns:p="http://schemas.openxmlformats.org/presentationml/2006/main">
  <p:tag name="AS_UNIQUEID" val="1240"/>
</p:tagLst>
</file>

<file path=ppt/tags/tag607.xml><?xml version="1.0" encoding="utf-8"?>
<p:tagLst xmlns:p="http://schemas.openxmlformats.org/presentationml/2006/main">
  <p:tag name="AS_UNIQUEID" val="1241"/>
</p:tagLst>
</file>

<file path=ppt/tags/tag608.xml><?xml version="1.0" encoding="utf-8"?>
<p:tagLst xmlns:p="http://schemas.openxmlformats.org/presentationml/2006/main">
  <p:tag name="AS_UNIQUEID" val="1242"/>
</p:tagLst>
</file>

<file path=ppt/tags/tag609.xml><?xml version="1.0" encoding="utf-8"?>
<p:tagLst xmlns:p="http://schemas.openxmlformats.org/presentationml/2006/main">
  <p:tag name="AS_UNIQUEID" val="1243"/>
</p:tagLst>
</file>

<file path=ppt/tags/tag610.xml><?xml version="1.0" encoding="utf-8"?>
<p:tagLst xmlns:p="http://schemas.openxmlformats.org/presentationml/2006/main">
  <p:tag name="AS_UNIQUEID" val="1244"/>
</p:tagLst>
</file>

<file path=ppt/tags/tag611.xml><?xml version="1.0" encoding="utf-8"?>
<p:tagLst xmlns:p="http://schemas.openxmlformats.org/presentationml/2006/main">
  <p:tag name="AS_UNIQUEID" val="1245"/>
</p:tagLst>
</file>

<file path=ppt/tags/tag612.xml><?xml version="1.0" encoding="utf-8"?>
<p:tagLst xmlns:p="http://schemas.openxmlformats.org/presentationml/2006/main">
  <p:tag name="AS_UNIQUEID" val="1246"/>
</p:tagLst>
</file>

<file path=ppt/tags/tag613.xml><?xml version="1.0" encoding="utf-8"?>
<p:tagLst xmlns:p="http://schemas.openxmlformats.org/presentationml/2006/main">
  <p:tag name="AS_UNIQUEID" val="1247"/>
</p:tagLst>
</file>

<file path=ppt/tags/tag614.xml><?xml version="1.0" encoding="utf-8"?>
<p:tagLst xmlns:p="http://schemas.openxmlformats.org/presentationml/2006/main">
  <p:tag name="AS_UNIQUEID" val="1248"/>
</p:tagLst>
</file>

<file path=ppt/tags/tag615.xml><?xml version="1.0" encoding="utf-8"?>
<p:tagLst xmlns:p="http://schemas.openxmlformats.org/presentationml/2006/main">
  <p:tag name="AS_UNIQUEID" val="1249"/>
</p:tagLst>
</file>

<file path=ppt/tags/tag616.xml><?xml version="1.0" encoding="utf-8"?>
<p:tagLst xmlns:p="http://schemas.openxmlformats.org/presentationml/2006/main">
  <p:tag name="AS_UNIQUEID" val="1250"/>
</p:tagLst>
</file>

<file path=ppt/tags/tag617.xml><?xml version="1.0" encoding="utf-8"?>
<p:tagLst xmlns:p="http://schemas.openxmlformats.org/presentationml/2006/main">
  <p:tag name="AS_UNIQUEID" val="1251"/>
</p:tagLst>
</file>

<file path=ppt/tags/tag618.xml><?xml version="1.0" encoding="utf-8"?>
<p:tagLst xmlns:p="http://schemas.openxmlformats.org/presentationml/2006/main">
  <p:tag name="AS_UNIQUEID" val="1252"/>
</p:tagLst>
</file>

<file path=ppt/tags/tag619.xml><?xml version="1.0" encoding="utf-8"?>
<p:tagLst xmlns:p="http://schemas.openxmlformats.org/presentationml/2006/main">
  <p:tag name="AS_UNIQUEID" val="1253"/>
</p:tagLst>
</file>

<file path=ppt/tags/tag620.xml><?xml version="1.0" encoding="utf-8"?>
<p:tagLst xmlns:p="http://schemas.openxmlformats.org/presentationml/2006/main">
  <p:tag name="AS_UNIQUEID" val="1254"/>
</p:tagLst>
</file>

<file path=ppt/tags/tag621.xml><?xml version="1.0" encoding="utf-8"?>
<p:tagLst xmlns:p="http://schemas.openxmlformats.org/presentationml/2006/main">
  <p:tag name="AS_UNIQUEID" val="1255"/>
</p:tagLst>
</file>

<file path=ppt/tags/tag622.xml><?xml version="1.0" encoding="utf-8"?>
<p:tagLst xmlns:p="http://schemas.openxmlformats.org/presentationml/2006/main">
  <p:tag name="AS_UNIQUEID" val="1256"/>
</p:tagLst>
</file>

<file path=ppt/tags/tag623.xml><?xml version="1.0" encoding="utf-8"?>
<p:tagLst xmlns:p="http://schemas.openxmlformats.org/presentationml/2006/main">
  <p:tag name="AS_UNIQUEID" val="1257"/>
</p:tagLst>
</file>

<file path=ppt/tags/tag624.xml><?xml version="1.0" encoding="utf-8"?>
<p:tagLst xmlns:p="http://schemas.openxmlformats.org/presentationml/2006/main">
  <p:tag name="AS_UNIQUEID" val="1258"/>
</p:tagLst>
</file>

<file path=ppt/tags/tag625.xml><?xml version="1.0" encoding="utf-8"?>
<p:tagLst xmlns:p="http://schemas.openxmlformats.org/presentationml/2006/main">
  <p:tag name="AS_UNIQUEID" val="1259"/>
</p:tagLst>
</file>

<file path=ppt/tags/tag626.xml><?xml version="1.0" encoding="utf-8"?>
<p:tagLst xmlns:p="http://schemas.openxmlformats.org/presentationml/2006/main">
  <p:tag name="AS_UNIQUEID" val="1260"/>
</p:tagLst>
</file>

<file path=ppt/tags/tag627.xml><?xml version="1.0" encoding="utf-8"?>
<p:tagLst xmlns:p="http://schemas.openxmlformats.org/presentationml/2006/main">
  <p:tag name="AS_UNIQUEID" val="1261"/>
</p:tagLst>
</file>

<file path=ppt/tags/tag628.xml><?xml version="1.0" encoding="utf-8"?>
<p:tagLst xmlns:p="http://schemas.openxmlformats.org/presentationml/2006/main">
  <p:tag name="AS_UNIQUEID" val="1262"/>
</p:tagLst>
</file>

<file path=ppt/tags/tag629.xml><?xml version="1.0" encoding="utf-8"?>
<p:tagLst xmlns:p="http://schemas.openxmlformats.org/presentationml/2006/main">
  <p:tag name="AS_UNIQUEID" val="1263"/>
</p:tagLst>
</file>

<file path=ppt/tags/tag630.xml><?xml version="1.0" encoding="utf-8"?>
<p:tagLst xmlns:p="http://schemas.openxmlformats.org/presentationml/2006/main">
  <p:tag name="AS_UNIQUEID" val="1264"/>
</p:tagLst>
</file>

<file path=ppt/tags/tag631.xml><?xml version="1.0" encoding="utf-8"?>
<p:tagLst xmlns:p="http://schemas.openxmlformats.org/presentationml/2006/main">
  <p:tag name="AS_UNIQUEID" val="1265"/>
</p:tagLst>
</file>

<file path=ppt/tags/tag632.xml><?xml version="1.0" encoding="utf-8"?>
<p:tagLst xmlns:p="http://schemas.openxmlformats.org/presentationml/2006/main">
  <p:tag name="AS_UNIQUEID" val="1266"/>
</p:tagLst>
</file>

<file path=ppt/tags/tag633.xml><?xml version="1.0" encoding="utf-8"?>
<p:tagLst xmlns:p="http://schemas.openxmlformats.org/presentationml/2006/main">
  <p:tag name="AS_UNIQUEID" val="1267"/>
</p:tagLst>
</file>

<file path=ppt/tags/tag634.xml><?xml version="1.0" encoding="utf-8"?>
<p:tagLst xmlns:p="http://schemas.openxmlformats.org/presentationml/2006/main">
  <p:tag name="AS_UNIQUEID" val="1268"/>
</p:tagLst>
</file>

<file path=ppt/tags/tag635.xml><?xml version="1.0" encoding="utf-8"?>
<p:tagLst xmlns:p="http://schemas.openxmlformats.org/presentationml/2006/main">
  <p:tag name="AS_UNIQUEID" val="1269"/>
</p:tagLst>
</file>

<file path=ppt/tags/tag636.xml><?xml version="1.0" encoding="utf-8"?>
<p:tagLst xmlns:p="http://schemas.openxmlformats.org/presentationml/2006/main">
  <p:tag name="AS_UNIQUEID" val="1270"/>
</p:tagLst>
</file>

<file path=ppt/tags/tag637.xml><?xml version="1.0" encoding="utf-8"?>
<p:tagLst xmlns:p="http://schemas.openxmlformats.org/presentationml/2006/main">
  <p:tag name="AS_UNIQUEID" val="1271"/>
</p:tagLst>
</file>

<file path=ppt/tags/tag638.xml><?xml version="1.0" encoding="utf-8"?>
<p:tagLst xmlns:p="http://schemas.openxmlformats.org/presentationml/2006/main">
  <p:tag name="AS_UNIQUEID" val="1272"/>
</p:tagLst>
</file>

<file path=ppt/tags/tag639.xml><?xml version="1.0" encoding="utf-8"?>
<p:tagLst xmlns:p="http://schemas.openxmlformats.org/presentationml/2006/main">
  <p:tag name="AS_UNIQUEID" val="1273"/>
</p:tagLst>
</file>

<file path=ppt/tags/tag640.xml><?xml version="1.0" encoding="utf-8"?>
<p:tagLst xmlns:p="http://schemas.openxmlformats.org/presentationml/2006/main">
  <p:tag name="AS_UNIQUEID" val="1274"/>
</p:tagLst>
</file>

<file path=ppt/tags/tag641.xml><?xml version="1.0" encoding="utf-8"?>
<p:tagLst xmlns:p="http://schemas.openxmlformats.org/presentationml/2006/main">
  <p:tag name="AS_UNIQUEID" val="1275"/>
</p:tagLst>
</file>

<file path=ppt/tags/tag642.xml><?xml version="1.0" encoding="utf-8"?>
<p:tagLst xmlns:p="http://schemas.openxmlformats.org/presentationml/2006/main">
  <p:tag name="AS_UNIQUEID" val="1276"/>
</p:tagLst>
</file>

<file path=ppt/tags/tag643.xml><?xml version="1.0" encoding="utf-8"?>
<p:tagLst xmlns:p="http://schemas.openxmlformats.org/presentationml/2006/main">
  <p:tag name="AS_UNIQUEID" val="1277"/>
</p:tagLst>
</file>

<file path=ppt/tags/tag644.xml><?xml version="1.0" encoding="utf-8"?>
<p:tagLst xmlns:p="http://schemas.openxmlformats.org/presentationml/2006/main">
  <p:tag name="AS_UNIQUEID" val="1278"/>
</p:tagLst>
</file>

<file path=ppt/tags/tag645.xml><?xml version="1.0" encoding="utf-8"?>
<p:tagLst xmlns:p="http://schemas.openxmlformats.org/presentationml/2006/main">
  <p:tag name="AS_UNIQUEID" val="1279"/>
</p:tagLst>
</file>

<file path=ppt/tags/tag646.xml><?xml version="1.0" encoding="utf-8"?>
<p:tagLst xmlns:p="http://schemas.openxmlformats.org/presentationml/2006/main">
  <p:tag name="AS_UNIQUEID" val="1280"/>
</p:tagLst>
</file>

<file path=ppt/tags/tag647.xml><?xml version="1.0" encoding="utf-8"?>
<p:tagLst xmlns:p="http://schemas.openxmlformats.org/presentationml/2006/main">
  <p:tag name="AS_UNIQUEID" val="1281"/>
</p:tagLst>
</file>

<file path=ppt/tags/tag648.xml><?xml version="1.0" encoding="utf-8"?>
<p:tagLst xmlns:p="http://schemas.openxmlformats.org/presentationml/2006/main">
  <p:tag name="AS_UNIQUEID" val="1282"/>
</p:tagLst>
</file>

<file path=ppt/tags/tag649.xml><?xml version="1.0" encoding="utf-8"?>
<p:tagLst xmlns:p="http://schemas.openxmlformats.org/presentationml/2006/main">
  <p:tag name="AS_UNIQUEID" val="1283"/>
</p:tagLst>
</file>

<file path=ppt/tags/tag650.xml><?xml version="1.0" encoding="utf-8"?>
<p:tagLst xmlns:p="http://schemas.openxmlformats.org/presentationml/2006/main">
  <p:tag name="AS_UNIQUEID" val="1284"/>
</p:tagLst>
</file>

<file path=ppt/tags/tag651.xml><?xml version="1.0" encoding="utf-8"?>
<p:tagLst xmlns:p="http://schemas.openxmlformats.org/presentationml/2006/main">
  <p:tag name="AS_UNIQUEID" val="1285"/>
</p:tagLst>
</file>

<file path=ppt/tags/tag652.xml><?xml version="1.0" encoding="utf-8"?>
<p:tagLst xmlns:p="http://schemas.openxmlformats.org/presentationml/2006/main">
  <p:tag name="AS_UNIQUEID" val="1286"/>
</p:tagLst>
</file>

<file path=ppt/tags/tag653.xml><?xml version="1.0" encoding="utf-8"?>
<p:tagLst xmlns:p="http://schemas.openxmlformats.org/presentationml/2006/main">
  <p:tag name="AS_UNIQUEID" val="1287"/>
</p:tagLst>
</file>

<file path=ppt/tags/tag654.xml><?xml version="1.0" encoding="utf-8"?>
<p:tagLst xmlns:p="http://schemas.openxmlformats.org/presentationml/2006/main">
  <p:tag name="AS_UNIQUEID" val="1288"/>
</p:tagLst>
</file>

<file path=ppt/tags/tag655.xml><?xml version="1.0" encoding="utf-8"?>
<p:tagLst xmlns:p="http://schemas.openxmlformats.org/presentationml/2006/main">
  <p:tag name="AS_UNIQUEID" val="1289"/>
</p:tagLst>
</file>

<file path=ppt/tags/tag656.xml><?xml version="1.0" encoding="utf-8"?>
<p:tagLst xmlns:p="http://schemas.openxmlformats.org/presentationml/2006/main">
  <p:tag name="AS_UNIQUEID" val="1290"/>
</p:tagLst>
</file>

<file path=ppt/tags/tag657.xml><?xml version="1.0" encoding="utf-8"?>
<p:tagLst xmlns:p="http://schemas.openxmlformats.org/presentationml/2006/main">
  <p:tag name="AS_UNIQUEID" val="1291"/>
</p:tagLst>
</file>

<file path=ppt/tags/tag658.xml><?xml version="1.0" encoding="utf-8"?>
<p:tagLst xmlns:p="http://schemas.openxmlformats.org/presentationml/2006/main">
  <p:tag name="AS_UNIQUEID" val="1292"/>
</p:tagLst>
</file>

<file path=ppt/tags/tag659.xml><?xml version="1.0" encoding="utf-8"?>
<p:tagLst xmlns:p="http://schemas.openxmlformats.org/presentationml/2006/main">
  <p:tag name="AS_UNIQUEID" val="1293"/>
</p:tagLst>
</file>

<file path=ppt/tags/tag660.xml><?xml version="1.0" encoding="utf-8"?>
<p:tagLst xmlns:p="http://schemas.openxmlformats.org/presentationml/2006/main">
  <p:tag name="AS_UNIQUEID" val="1294"/>
</p:tagLst>
</file>

<file path=ppt/tags/tag661.xml><?xml version="1.0" encoding="utf-8"?>
<p:tagLst xmlns:p="http://schemas.openxmlformats.org/presentationml/2006/main">
  <p:tag name="AS_UNIQUEID" val="1295"/>
</p:tagLst>
</file>

<file path=ppt/tags/tag662.xml><?xml version="1.0" encoding="utf-8"?>
<p:tagLst xmlns:p="http://schemas.openxmlformats.org/presentationml/2006/main">
  <p:tag name="AS_UNIQUEID" val="1296"/>
</p:tagLst>
</file>

<file path=ppt/tags/tag663.xml><?xml version="1.0" encoding="utf-8"?>
<p:tagLst xmlns:p="http://schemas.openxmlformats.org/presentationml/2006/main">
  <p:tag name="AS_UNIQUEID" val="1297"/>
</p:tagLst>
</file>

<file path=ppt/tags/tag664.xml><?xml version="1.0" encoding="utf-8"?>
<p:tagLst xmlns:p="http://schemas.openxmlformats.org/presentationml/2006/main">
  <p:tag name="AS_UNIQUEID" val="1298"/>
</p:tagLst>
</file>

<file path=ppt/tags/tag665.xml><?xml version="1.0" encoding="utf-8"?>
<p:tagLst xmlns:p="http://schemas.openxmlformats.org/presentationml/2006/main">
  <p:tag name="AS_UNIQUEID" val="1299"/>
</p:tagLst>
</file>

<file path=ppt/tags/tag666.xml><?xml version="1.0" encoding="utf-8"?>
<p:tagLst xmlns:p="http://schemas.openxmlformats.org/presentationml/2006/main">
  <p:tag name="AS_UNIQUEID" val="1300"/>
</p:tagLst>
</file>

<file path=ppt/tags/tag667.xml><?xml version="1.0" encoding="utf-8"?>
<p:tagLst xmlns:p="http://schemas.openxmlformats.org/presentationml/2006/main">
  <p:tag name="AS_UNIQUEID" val="1301"/>
</p:tagLst>
</file>

<file path=ppt/tags/tag668.xml><?xml version="1.0" encoding="utf-8"?>
<p:tagLst xmlns:p="http://schemas.openxmlformats.org/presentationml/2006/main">
  <p:tag name="AS_UNIQUEID" val="1302"/>
</p:tagLst>
</file>

<file path=ppt/tags/tag669.xml><?xml version="1.0" encoding="utf-8"?>
<p:tagLst xmlns:p="http://schemas.openxmlformats.org/presentationml/2006/main">
  <p:tag name="AS_UNIQUEID" val="1303"/>
</p:tagLst>
</file>

<file path=ppt/tags/tag670.xml><?xml version="1.0" encoding="utf-8"?>
<p:tagLst xmlns:p="http://schemas.openxmlformats.org/presentationml/2006/main">
  <p:tag name="AS_UNIQUEID" val="1304"/>
</p:tagLst>
</file>

<file path=ppt/tags/tag671.xml><?xml version="1.0" encoding="utf-8"?>
<p:tagLst xmlns:p="http://schemas.openxmlformats.org/presentationml/2006/main">
  <p:tag name="AS_UNIQUEID" val="1305"/>
</p:tagLst>
</file>

<file path=ppt/tags/tag672.xml><?xml version="1.0" encoding="utf-8"?>
<p:tagLst xmlns:p="http://schemas.openxmlformats.org/presentationml/2006/main">
  <p:tag name="AS_UNIQUEID" val="1306"/>
</p:tagLst>
</file>

<file path=ppt/tags/tag673.xml><?xml version="1.0" encoding="utf-8"?>
<p:tagLst xmlns:p="http://schemas.openxmlformats.org/presentationml/2006/main">
  <p:tag name="AS_UNIQUEID" val="1307"/>
</p:tagLst>
</file>

<file path=ppt/tags/tag674.xml><?xml version="1.0" encoding="utf-8"?>
<p:tagLst xmlns:p="http://schemas.openxmlformats.org/presentationml/2006/main">
  <p:tag name="AS_UNIQUEID" val="1308"/>
</p:tagLst>
</file>

<file path=ppt/tags/tag675.xml><?xml version="1.0" encoding="utf-8"?>
<p:tagLst xmlns:p="http://schemas.openxmlformats.org/presentationml/2006/main">
  <p:tag name="AS_UNIQUEID" val="1309"/>
</p:tagLst>
</file>

<file path=ppt/tags/tag676.xml><?xml version="1.0" encoding="utf-8"?>
<p:tagLst xmlns:p="http://schemas.openxmlformats.org/presentationml/2006/main">
  <p:tag name="AS_UNIQUEID" val="1310"/>
</p:tagLst>
</file>

<file path=ppt/tags/tag677.xml><?xml version="1.0" encoding="utf-8"?>
<p:tagLst xmlns:p="http://schemas.openxmlformats.org/presentationml/2006/main">
  <p:tag name="AS_UNIQUEID" val="1311"/>
</p:tagLst>
</file>

<file path=ppt/tags/tag678.xml><?xml version="1.0" encoding="utf-8"?>
<p:tagLst xmlns:p="http://schemas.openxmlformats.org/presentationml/2006/main">
  <p:tag name="AS_UNIQUEID" val="1312"/>
</p:tagLst>
</file>

<file path=ppt/tags/tag679.xml><?xml version="1.0" encoding="utf-8"?>
<p:tagLst xmlns:p="http://schemas.openxmlformats.org/presentationml/2006/main">
  <p:tag name="AS_UNIQUEID" val="1313"/>
</p:tagLst>
</file>

<file path=ppt/tags/tag680.xml><?xml version="1.0" encoding="utf-8"?>
<p:tagLst xmlns:p="http://schemas.openxmlformats.org/presentationml/2006/main">
  <p:tag name="AS_UNIQUEID" val="1314"/>
</p:tagLst>
</file>

<file path=ppt/tags/tag681.xml><?xml version="1.0" encoding="utf-8"?>
<p:tagLst xmlns:p="http://schemas.openxmlformats.org/presentationml/2006/main">
  <p:tag name="AS_UNIQUEID" val="1315"/>
</p:tagLst>
</file>

<file path=ppt/tags/tag682.xml><?xml version="1.0" encoding="utf-8"?>
<p:tagLst xmlns:p="http://schemas.openxmlformats.org/presentationml/2006/main">
  <p:tag name="AS_UNIQUEID" val="1316"/>
</p:tagLst>
</file>

<file path=ppt/tags/tag683.xml><?xml version="1.0" encoding="utf-8"?>
<p:tagLst xmlns:p="http://schemas.openxmlformats.org/presentationml/2006/main">
  <p:tag name="AS_UNIQUEID" val="1317"/>
</p:tagLst>
</file>

<file path=ppt/tags/tag684.xml><?xml version="1.0" encoding="utf-8"?>
<p:tagLst xmlns:p="http://schemas.openxmlformats.org/presentationml/2006/main">
  <p:tag name="AS_UNIQUEID" val="1318"/>
</p:tagLst>
</file>

<file path=ppt/tags/tag685.xml><?xml version="1.0" encoding="utf-8"?>
<p:tagLst xmlns:p="http://schemas.openxmlformats.org/presentationml/2006/main">
  <p:tag name="AS_UNIQUEID" val="1319"/>
</p:tagLst>
</file>

<file path=ppt/tags/tag686.xml><?xml version="1.0" encoding="utf-8"?>
<p:tagLst xmlns:p="http://schemas.openxmlformats.org/presentationml/2006/main">
  <p:tag name="AS_UNIQUEID" val="1320"/>
</p:tagLst>
</file>

<file path=ppt/tags/tag687.xml><?xml version="1.0" encoding="utf-8"?>
<p:tagLst xmlns:p="http://schemas.openxmlformats.org/presentationml/2006/main">
  <p:tag name="AS_UNIQUEID" val="1321"/>
</p:tagLst>
</file>

<file path=ppt/tags/tag688.xml><?xml version="1.0" encoding="utf-8"?>
<p:tagLst xmlns:p="http://schemas.openxmlformats.org/presentationml/2006/main">
  <p:tag name="AS_UNIQUEID" val="1322"/>
</p:tagLst>
</file>

<file path=ppt/tags/tag689.xml><?xml version="1.0" encoding="utf-8"?>
<p:tagLst xmlns:p="http://schemas.openxmlformats.org/presentationml/2006/main">
  <p:tag name="AS_UNIQUEID" val="1323"/>
</p:tagLst>
</file>

<file path=ppt/tags/tag690.xml><?xml version="1.0" encoding="utf-8"?>
<p:tagLst xmlns:p="http://schemas.openxmlformats.org/presentationml/2006/main">
  <p:tag name="AS_UNIQUEID" val="1324"/>
</p:tagLst>
</file>

<file path=ppt/tags/tag691.xml><?xml version="1.0" encoding="utf-8"?>
<p:tagLst xmlns:p="http://schemas.openxmlformats.org/presentationml/2006/main">
  <p:tag name="AS_UNIQUEID" val="1325"/>
</p:tagLst>
</file>

<file path=ppt/tags/tag692.xml><?xml version="1.0" encoding="utf-8"?>
<p:tagLst xmlns:p="http://schemas.openxmlformats.org/presentationml/2006/main">
  <p:tag name="AS_UNIQUEID" val="1326"/>
</p:tagLst>
</file>

<file path=ppt/tags/tag693.xml><?xml version="1.0" encoding="utf-8"?>
<p:tagLst xmlns:p="http://schemas.openxmlformats.org/presentationml/2006/main">
  <p:tag name="AS_UNIQUEID" val="1327"/>
</p:tagLst>
</file>

<file path=ppt/tags/tag694.xml><?xml version="1.0" encoding="utf-8"?>
<p:tagLst xmlns:p="http://schemas.openxmlformats.org/presentationml/2006/main">
  <p:tag name="AS_UNIQUEID" val="1328"/>
</p:tagLst>
</file>

<file path=ppt/tags/tag695.xml><?xml version="1.0" encoding="utf-8"?>
<p:tagLst xmlns:p="http://schemas.openxmlformats.org/presentationml/2006/main">
  <p:tag name="AS_UNIQUEID" val="1329"/>
</p:tagLst>
</file>

<file path=ppt/tags/tag696.xml><?xml version="1.0" encoding="utf-8"?>
<p:tagLst xmlns:p="http://schemas.openxmlformats.org/presentationml/2006/main">
  <p:tag name="AS_UNIQUEID" val="1330"/>
</p:tagLst>
</file>

<file path=ppt/tags/tag697.xml><?xml version="1.0" encoding="utf-8"?>
<p:tagLst xmlns:p="http://schemas.openxmlformats.org/presentationml/2006/main">
  <p:tag name="AS_UNIQUEID" val="1331"/>
</p:tagLst>
</file>

<file path=ppt/tags/tag698.xml><?xml version="1.0" encoding="utf-8"?>
<p:tagLst xmlns:p="http://schemas.openxmlformats.org/presentationml/2006/main">
  <p:tag name="AS_UNIQUEID" val="1332"/>
</p:tagLst>
</file>

<file path=ppt/tags/tag699.xml><?xml version="1.0" encoding="utf-8"?>
<p:tagLst xmlns:p="http://schemas.openxmlformats.org/presentationml/2006/main">
  <p:tag name="AS_UNIQUEID" val="1333"/>
</p:tagLst>
</file>

<file path=ppt/tags/tag700.xml><?xml version="1.0" encoding="utf-8"?>
<p:tagLst xmlns:p="http://schemas.openxmlformats.org/presentationml/2006/main">
  <p:tag name="AS_UNIQUEID" val="1334"/>
</p:tagLst>
</file>

<file path=ppt/tags/tag701.xml><?xml version="1.0" encoding="utf-8"?>
<p:tagLst xmlns:p="http://schemas.openxmlformats.org/presentationml/2006/main">
  <p:tag name="AS_UNIQUEID" val="1335"/>
</p:tagLst>
</file>

<file path=ppt/tags/tag702.xml><?xml version="1.0" encoding="utf-8"?>
<p:tagLst xmlns:p="http://schemas.openxmlformats.org/presentationml/2006/main">
  <p:tag name="AS_UNIQUEID" val="1336"/>
</p:tagLst>
</file>

<file path=ppt/tags/tag703.xml><?xml version="1.0" encoding="utf-8"?>
<p:tagLst xmlns:p="http://schemas.openxmlformats.org/presentationml/2006/main">
  <p:tag name="AS_UNIQUEID" val="1337"/>
</p:tagLst>
</file>

<file path=ppt/tags/tag704.xml><?xml version="1.0" encoding="utf-8"?>
<p:tagLst xmlns:p="http://schemas.openxmlformats.org/presentationml/2006/main">
  <p:tag name="AS_UNIQUEID" val="1338"/>
</p:tagLst>
</file>

<file path=ppt/tags/tag705.xml><?xml version="1.0" encoding="utf-8"?>
<p:tagLst xmlns:p="http://schemas.openxmlformats.org/presentationml/2006/main">
  <p:tag name="AS_UNIQUEID" val="1339"/>
</p:tagLst>
</file>

<file path=ppt/tags/tag706.xml><?xml version="1.0" encoding="utf-8"?>
<p:tagLst xmlns:p="http://schemas.openxmlformats.org/presentationml/2006/main">
  <p:tag name="AS_UNIQUEID" val="1340"/>
</p:tagLst>
</file>

<file path=ppt/tags/tag707.xml><?xml version="1.0" encoding="utf-8"?>
<p:tagLst xmlns:p="http://schemas.openxmlformats.org/presentationml/2006/main">
  <p:tag name="AS_UNIQUEID" val="1341"/>
</p:tagLst>
</file>

<file path=ppt/tags/tag708.xml><?xml version="1.0" encoding="utf-8"?>
<p:tagLst xmlns:p="http://schemas.openxmlformats.org/presentationml/2006/main">
  <p:tag name="AS_UNIQUEID" val="1342"/>
</p:tagLst>
</file>

<file path=ppt/tags/tag709.xml><?xml version="1.0" encoding="utf-8"?>
<p:tagLst xmlns:p="http://schemas.openxmlformats.org/presentationml/2006/main">
  <p:tag name="AS_UNIQUEID" val="1343"/>
</p:tagLst>
</file>

<file path=ppt/tags/tag710.xml><?xml version="1.0" encoding="utf-8"?>
<p:tagLst xmlns:p="http://schemas.openxmlformats.org/presentationml/2006/main">
  <p:tag name="AS_UNIQUEID" val="1344"/>
</p:tagLst>
</file>

<file path=ppt/tags/tag711.xml><?xml version="1.0" encoding="utf-8"?>
<p:tagLst xmlns:p="http://schemas.openxmlformats.org/presentationml/2006/main">
  <p:tag name="AS_UNIQUEID" val="1345"/>
</p:tagLst>
</file>

<file path=ppt/tags/tag712.xml><?xml version="1.0" encoding="utf-8"?>
<p:tagLst xmlns:p="http://schemas.openxmlformats.org/presentationml/2006/main">
  <p:tag name="AS_UNIQUEID" val="1346"/>
</p:tagLst>
</file>

<file path=ppt/tags/tag713.xml><?xml version="1.0" encoding="utf-8"?>
<p:tagLst xmlns:p="http://schemas.openxmlformats.org/presentationml/2006/main">
  <p:tag name="AS_UNIQUEID" val="1347"/>
</p:tagLst>
</file>

<file path=ppt/tags/tag714.xml><?xml version="1.0" encoding="utf-8"?>
<p:tagLst xmlns:p="http://schemas.openxmlformats.org/presentationml/2006/main">
  <p:tag name="AS_UNIQUEID" val="1348"/>
</p:tagLst>
</file>

<file path=ppt/tags/tag715.xml><?xml version="1.0" encoding="utf-8"?>
<p:tagLst xmlns:p="http://schemas.openxmlformats.org/presentationml/2006/main">
  <p:tag name="AS_UNIQUEID" val="1349"/>
</p:tagLst>
</file>

<file path=ppt/tags/tag716.xml><?xml version="1.0" encoding="utf-8"?>
<p:tagLst xmlns:p="http://schemas.openxmlformats.org/presentationml/2006/main">
  <p:tag name="AS_UNIQUEID" val="1350"/>
</p:tagLst>
</file>

<file path=ppt/tags/tag717.xml><?xml version="1.0" encoding="utf-8"?>
<p:tagLst xmlns:p="http://schemas.openxmlformats.org/presentationml/2006/main">
  <p:tag name="AS_UNIQUEID" val="1351"/>
</p:tagLst>
</file>

<file path=ppt/tags/tag718.xml><?xml version="1.0" encoding="utf-8"?>
<p:tagLst xmlns:p="http://schemas.openxmlformats.org/presentationml/2006/main">
  <p:tag name="AS_UNIQUEID" val="1352"/>
</p:tagLst>
</file>

<file path=ppt/tags/tag719.xml><?xml version="1.0" encoding="utf-8"?>
<p:tagLst xmlns:p="http://schemas.openxmlformats.org/presentationml/2006/main">
  <p:tag name="AS_UNIQUEID" val="1353"/>
</p:tagLst>
</file>

<file path=ppt/tags/tag720.xml><?xml version="1.0" encoding="utf-8"?>
<p:tagLst xmlns:p="http://schemas.openxmlformats.org/presentationml/2006/main">
  <p:tag name="AS_UNIQUEID" val="1354"/>
</p:tagLst>
</file>

<file path=ppt/tags/tag721.xml><?xml version="1.0" encoding="utf-8"?>
<p:tagLst xmlns:p="http://schemas.openxmlformats.org/presentationml/2006/main">
  <p:tag name="AS_UNIQUEID" val="1355"/>
</p:tagLst>
</file>

<file path=ppt/tags/tag722.xml><?xml version="1.0" encoding="utf-8"?>
<p:tagLst xmlns:p="http://schemas.openxmlformats.org/presentationml/2006/main">
  <p:tag name="AS_UNIQUEID" val="1356"/>
</p:tagLst>
</file>

<file path=ppt/tags/tag723.xml><?xml version="1.0" encoding="utf-8"?>
<p:tagLst xmlns:p="http://schemas.openxmlformats.org/presentationml/2006/main">
  <p:tag name="AS_UNIQUEID" val="1357"/>
</p:tagLst>
</file>

<file path=ppt/tags/tag724.xml><?xml version="1.0" encoding="utf-8"?>
<p:tagLst xmlns:p="http://schemas.openxmlformats.org/presentationml/2006/main">
  <p:tag name="AS_UNIQUEID" val="1358"/>
</p:tagLst>
</file>

<file path=ppt/tags/tag725.xml><?xml version="1.0" encoding="utf-8"?>
<p:tagLst xmlns:p="http://schemas.openxmlformats.org/presentationml/2006/main">
  <p:tag name="AS_UNIQUEID" val="1359"/>
</p:tagLst>
</file>

<file path=ppt/tags/tag726.xml><?xml version="1.0" encoding="utf-8"?>
<p:tagLst xmlns:p="http://schemas.openxmlformats.org/presentationml/2006/main">
  <p:tag name="AS_UNIQUEID" val="1360"/>
</p:tagLst>
</file>

<file path=ppt/tags/tag727.xml><?xml version="1.0" encoding="utf-8"?>
<p:tagLst xmlns:p="http://schemas.openxmlformats.org/presentationml/2006/main">
  <p:tag name="AS_UNIQUEID" val="1361"/>
</p:tagLst>
</file>

<file path=ppt/tags/tag728.xml><?xml version="1.0" encoding="utf-8"?>
<p:tagLst xmlns:p="http://schemas.openxmlformats.org/presentationml/2006/main">
  <p:tag name="AS_UNIQUEID" val="1362"/>
</p:tagLst>
</file>

<file path=ppt/tags/tag729.xml><?xml version="1.0" encoding="utf-8"?>
<p:tagLst xmlns:p="http://schemas.openxmlformats.org/presentationml/2006/main">
  <p:tag name="AS_UNIQUEID" val="1363"/>
</p:tagLst>
</file>

<file path=ppt/tags/tag730.xml><?xml version="1.0" encoding="utf-8"?>
<p:tagLst xmlns:p="http://schemas.openxmlformats.org/presentationml/2006/main">
  <p:tag name="AS_UNIQUEID" val="1364"/>
</p:tagLst>
</file>

<file path=ppt/tags/tag731.xml><?xml version="1.0" encoding="utf-8"?>
<p:tagLst xmlns:p="http://schemas.openxmlformats.org/presentationml/2006/main">
  <p:tag name="AS_UNIQUEID" val="1365"/>
</p:tagLst>
</file>

<file path=ppt/tags/tag732.xml><?xml version="1.0" encoding="utf-8"?>
<p:tagLst xmlns:p="http://schemas.openxmlformats.org/presentationml/2006/main">
  <p:tag name="AS_UNIQUEID" val="1366"/>
</p:tagLst>
</file>

<file path=ppt/tags/tag733.xml><?xml version="1.0" encoding="utf-8"?>
<p:tagLst xmlns:p="http://schemas.openxmlformats.org/presentationml/2006/main">
  <p:tag name="AS_UNIQUEID" val="1367"/>
</p:tagLst>
</file>

<file path=ppt/tags/tag734.xml><?xml version="1.0" encoding="utf-8"?>
<p:tagLst xmlns:p="http://schemas.openxmlformats.org/presentationml/2006/main">
  <p:tag name="AS_UNIQUEID" val="1368"/>
</p:tagLst>
</file>

<file path=ppt/tags/tag735.xml><?xml version="1.0" encoding="utf-8"?>
<p:tagLst xmlns:p="http://schemas.openxmlformats.org/presentationml/2006/main">
  <p:tag name="AS_UNIQUEID" val="1369"/>
</p:tagLst>
</file>

<file path=ppt/tags/tag736.xml><?xml version="1.0" encoding="utf-8"?>
<p:tagLst xmlns:p="http://schemas.openxmlformats.org/presentationml/2006/main">
  <p:tag name="AS_UNIQUEID" val="1370"/>
</p:tagLst>
</file>

<file path=ppt/tags/tag737.xml><?xml version="1.0" encoding="utf-8"?>
<p:tagLst xmlns:p="http://schemas.openxmlformats.org/presentationml/2006/main">
  <p:tag name="AS_UNIQUEID" val="1371"/>
</p:tagLst>
</file>

<file path=ppt/tags/tag738.xml><?xml version="1.0" encoding="utf-8"?>
<p:tagLst xmlns:p="http://schemas.openxmlformats.org/presentationml/2006/main">
  <p:tag name="AS_UNIQUEID" val="1372"/>
</p:tagLst>
</file>

<file path=ppt/tags/tag739.xml><?xml version="1.0" encoding="utf-8"?>
<p:tagLst xmlns:p="http://schemas.openxmlformats.org/presentationml/2006/main">
  <p:tag name="AS_UNIQUEID" val="1373"/>
</p:tagLst>
</file>

<file path=ppt/tags/tag740.xml><?xml version="1.0" encoding="utf-8"?>
<p:tagLst xmlns:p="http://schemas.openxmlformats.org/presentationml/2006/main">
  <p:tag name="AS_UNIQUEID" val="1374"/>
</p:tagLst>
</file>

<file path=ppt/tags/tag741.xml><?xml version="1.0" encoding="utf-8"?>
<p:tagLst xmlns:p="http://schemas.openxmlformats.org/presentationml/2006/main">
  <p:tag name="AS_UNIQUEID" val="1375"/>
</p:tagLst>
</file>

<file path=ppt/tags/tag742.xml><?xml version="1.0" encoding="utf-8"?>
<p:tagLst xmlns:p="http://schemas.openxmlformats.org/presentationml/2006/main">
  <p:tag name="AS_UNIQUEID" val="1376"/>
</p:tagLst>
</file>

<file path=ppt/tags/tag743.xml><?xml version="1.0" encoding="utf-8"?>
<p:tagLst xmlns:p="http://schemas.openxmlformats.org/presentationml/2006/main">
  <p:tag name="AS_UNIQUEID" val="1377"/>
</p:tagLst>
</file>

<file path=ppt/tags/tag744.xml><?xml version="1.0" encoding="utf-8"?>
<p:tagLst xmlns:p="http://schemas.openxmlformats.org/presentationml/2006/main">
  <p:tag name="AS_UNIQUEID" val="1378"/>
</p:tagLst>
</file>

<file path=ppt/tags/tag745.xml><?xml version="1.0" encoding="utf-8"?>
<p:tagLst xmlns:p="http://schemas.openxmlformats.org/presentationml/2006/main">
  <p:tag name="AS_UNIQUEID" val="1379"/>
</p:tagLst>
</file>

<file path=ppt/tags/tag746.xml><?xml version="1.0" encoding="utf-8"?>
<p:tagLst xmlns:p="http://schemas.openxmlformats.org/presentationml/2006/main">
  <p:tag name="AS_UNIQUEID" val="1380"/>
</p:tagLst>
</file>

<file path=ppt/tags/tag747.xml><?xml version="1.0" encoding="utf-8"?>
<p:tagLst xmlns:p="http://schemas.openxmlformats.org/presentationml/2006/main">
  <p:tag name="AS_UNIQUEID" val="1381"/>
</p:tagLst>
</file>

<file path=ppt/tags/tag748.xml><?xml version="1.0" encoding="utf-8"?>
<p:tagLst xmlns:p="http://schemas.openxmlformats.org/presentationml/2006/main">
  <p:tag name="AS_UNIQUEID" val="1382"/>
</p:tagLst>
</file>

<file path=ppt/tags/tag749.xml><?xml version="1.0" encoding="utf-8"?>
<p:tagLst xmlns:p="http://schemas.openxmlformats.org/presentationml/2006/main">
  <p:tag name="AS_UNIQUEID" val="1383"/>
</p:tagLst>
</file>

<file path=ppt/tags/tag750.xml><?xml version="1.0" encoding="utf-8"?>
<p:tagLst xmlns:p="http://schemas.openxmlformats.org/presentationml/2006/main">
  <p:tag name="AS_UNIQUEID" val="1384"/>
</p:tagLst>
</file>

<file path=ppt/tags/tag751.xml><?xml version="1.0" encoding="utf-8"?>
<p:tagLst xmlns:p="http://schemas.openxmlformats.org/presentationml/2006/main">
  <p:tag name="AS_UNIQUEID" val="1385"/>
</p:tagLst>
</file>

<file path=ppt/tags/tag752.xml><?xml version="1.0" encoding="utf-8"?>
<p:tagLst xmlns:p="http://schemas.openxmlformats.org/presentationml/2006/main">
  <p:tag name="AS_UNIQUEID" val="1386"/>
</p:tagLst>
</file>

<file path=ppt/tags/tag753.xml><?xml version="1.0" encoding="utf-8"?>
<p:tagLst xmlns:p="http://schemas.openxmlformats.org/presentationml/2006/main">
  <p:tag name="AS_UNIQUEID" val="1387"/>
</p:tagLst>
</file>

<file path=ppt/tags/tag754.xml><?xml version="1.0" encoding="utf-8"?>
<p:tagLst xmlns:p="http://schemas.openxmlformats.org/presentationml/2006/main">
  <p:tag name="AS_UNIQUEID" val="1388"/>
</p:tagLst>
</file>

<file path=ppt/tags/tag755.xml><?xml version="1.0" encoding="utf-8"?>
<p:tagLst xmlns:p="http://schemas.openxmlformats.org/presentationml/2006/main">
  <p:tag name="AS_UNIQUEID" val="1389"/>
</p:tagLst>
</file>

<file path=ppt/tags/tag756.xml><?xml version="1.0" encoding="utf-8"?>
<p:tagLst xmlns:p="http://schemas.openxmlformats.org/presentationml/2006/main">
  <p:tag name="AS_UNIQUEID" val="1390"/>
</p:tagLst>
</file>

<file path=ppt/tags/tag757.xml><?xml version="1.0" encoding="utf-8"?>
<p:tagLst xmlns:p="http://schemas.openxmlformats.org/presentationml/2006/main">
  <p:tag name="AS_UNIQUEID" val="1391"/>
</p:tagLst>
</file>

<file path=ppt/tags/tag758.xml><?xml version="1.0" encoding="utf-8"?>
<p:tagLst xmlns:p="http://schemas.openxmlformats.org/presentationml/2006/main">
  <p:tag name="AS_UNIQUEID" val="1392"/>
</p:tagLst>
</file>

<file path=ppt/tags/tag759.xml><?xml version="1.0" encoding="utf-8"?>
<p:tagLst xmlns:p="http://schemas.openxmlformats.org/presentationml/2006/main">
  <p:tag name="AS_UNIQUEID" val="1393"/>
</p:tagLst>
</file>

<file path=ppt/tags/tag760.xml><?xml version="1.0" encoding="utf-8"?>
<p:tagLst xmlns:p="http://schemas.openxmlformats.org/presentationml/2006/main">
  <p:tag name="AS_UNIQUEID" val="1394"/>
</p:tagLst>
</file>

<file path=ppt/tags/tag761.xml><?xml version="1.0" encoding="utf-8"?>
<p:tagLst xmlns:p="http://schemas.openxmlformats.org/presentationml/2006/main">
  <p:tag name="AS_UNIQUEID" val="1395"/>
</p:tagLst>
</file>

<file path=ppt/tags/tag762.xml><?xml version="1.0" encoding="utf-8"?>
<p:tagLst xmlns:p="http://schemas.openxmlformats.org/presentationml/2006/main">
  <p:tag name="AS_UNIQUEID" val="1396"/>
</p:tagLst>
</file>

<file path=ppt/tags/tag763.xml><?xml version="1.0" encoding="utf-8"?>
<p:tagLst xmlns:p="http://schemas.openxmlformats.org/presentationml/2006/main">
  <p:tag name="AS_UNIQUEID" val="1397"/>
</p:tagLst>
</file>

<file path=ppt/tags/tag764.xml><?xml version="1.0" encoding="utf-8"?>
<p:tagLst xmlns:p="http://schemas.openxmlformats.org/presentationml/2006/main">
  <p:tag name="AS_UNIQUEID" val="1398"/>
</p:tagLst>
</file>

<file path=ppt/tags/tag765.xml><?xml version="1.0" encoding="utf-8"?>
<p:tagLst xmlns:p="http://schemas.openxmlformats.org/presentationml/2006/main">
  <p:tag name="AS_UNIQUEID" val="1399"/>
</p:tagLst>
</file>

<file path=ppt/tags/tag766.xml><?xml version="1.0" encoding="utf-8"?>
<p:tagLst xmlns:p="http://schemas.openxmlformats.org/presentationml/2006/main">
  <p:tag name="AS_UNIQUEID" val="1400"/>
</p:tagLst>
</file>

<file path=ppt/tags/tag767.xml><?xml version="1.0" encoding="utf-8"?>
<p:tagLst xmlns:p="http://schemas.openxmlformats.org/presentationml/2006/main">
  <p:tag name="AS_UNIQUEID" val="1401"/>
</p:tagLst>
</file>

<file path=ppt/tags/tag768.xml><?xml version="1.0" encoding="utf-8"?>
<p:tagLst xmlns:p="http://schemas.openxmlformats.org/presentationml/2006/main">
  <p:tag name="AS_UNIQUEID" val="1402"/>
</p:tagLst>
</file>

<file path=ppt/tags/tag769.xml><?xml version="1.0" encoding="utf-8"?>
<p:tagLst xmlns:p="http://schemas.openxmlformats.org/presentationml/2006/main">
  <p:tag name="AS_UNIQUEID" val="1403"/>
</p:tagLst>
</file>

<file path=ppt/tags/tag770.xml><?xml version="1.0" encoding="utf-8"?>
<p:tagLst xmlns:p="http://schemas.openxmlformats.org/presentationml/2006/main">
  <p:tag name="AS_UNIQUEID" val="1404"/>
</p:tagLst>
</file>

<file path=ppt/tags/tag771.xml><?xml version="1.0" encoding="utf-8"?>
<p:tagLst xmlns:p="http://schemas.openxmlformats.org/presentationml/2006/main">
  <p:tag name="AS_UNIQUEID" val="1405"/>
</p:tagLst>
</file>

<file path=ppt/tags/tag772.xml><?xml version="1.0" encoding="utf-8"?>
<p:tagLst xmlns:p="http://schemas.openxmlformats.org/presentationml/2006/main">
  <p:tag name="AS_UNIQUEID" val="1406"/>
</p:tagLst>
</file>

<file path=ppt/tags/tag773.xml><?xml version="1.0" encoding="utf-8"?>
<p:tagLst xmlns:p="http://schemas.openxmlformats.org/presentationml/2006/main">
  <p:tag name="AS_UNIQUEID" val="1407"/>
</p:tagLst>
</file>

<file path=ppt/tags/tag774.xml><?xml version="1.0" encoding="utf-8"?>
<p:tagLst xmlns:p="http://schemas.openxmlformats.org/presentationml/2006/main">
  <p:tag name="AS_UNIQUEID" val="1408"/>
</p:tagLst>
</file>

<file path=ppt/tags/tag775.xml><?xml version="1.0" encoding="utf-8"?>
<p:tagLst xmlns:p="http://schemas.openxmlformats.org/presentationml/2006/main">
  <p:tag name="AS_UNIQUEID" val="1409"/>
</p:tagLst>
</file>

<file path=ppt/tags/tag776.xml><?xml version="1.0" encoding="utf-8"?>
<p:tagLst xmlns:p="http://schemas.openxmlformats.org/presentationml/2006/main">
  <p:tag name="AS_UNIQUEID" val="1410"/>
</p:tagLst>
</file>

<file path=ppt/tags/tag777.xml><?xml version="1.0" encoding="utf-8"?>
<p:tagLst xmlns:p="http://schemas.openxmlformats.org/presentationml/2006/main">
  <p:tag name="AS_UNIQUEID" val="1411"/>
</p:tagLst>
</file>

<file path=ppt/tags/tag778.xml><?xml version="1.0" encoding="utf-8"?>
<p:tagLst xmlns:p="http://schemas.openxmlformats.org/presentationml/2006/main">
  <p:tag name="AS_UNIQUEID" val="1412"/>
</p:tagLst>
</file>

<file path=ppt/tags/tag779.xml><?xml version="1.0" encoding="utf-8"?>
<p:tagLst xmlns:p="http://schemas.openxmlformats.org/presentationml/2006/main">
  <p:tag name="AS_UNIQUEID" val="1413"/>
</p:tagLst>
</file>

<file path=ppt/tags/tag780.xml><?xml version="1.0" encoding="utf-8"?>
<p:tagLst xmlns:p="http://schemas.openxmlformats.org/presentationml/2006/main">
  <p:tag name="AS_UNIQUEID" val="1414"/>
</p:tagLst>
</file>

<file path=ppt/tags/tag781.xml><?xml version="1.0" encoding="utf-8"?>
<p:tagLst xmlns:p="http://schemas.openxmlformats.org/presentationml/2006/main">
  <p:tag name="AS_UNIQUEID" val="1415"/>
</p:tagLst>
</file>

<file path=ppt/tags/tag782.xml><?xml version="1.0" encoding="utf-8"?>
<p:tagLst xmlns:p="http://schemas.openxmlformats.org/presentationml/2006/main">
  <p:tag name="AS_UNIQUEID" val="1416"/>
</p:tagLst>
</file>

<file path=ppt/tags/tag783.xml><?xml version="1.0" encoding="utf-8"?>
<p:tagLst xmlns:p="http://schemas.openxmlformats.org/presentationml/2006/main">
  <p:tag name="AS_UNIQUEID" val="1417"/>
</p:tagLst>
</file>

<file path=ppt/tags/tag784.xml><?xml version="1.0" encoding="utf-8"?>
<p:tagLst xmlns:p="http://schemas.openxmlformats.org/presentationml/2006/main">
  <p:tag name="AS_UNIQUEID" val="1418"/>
</p:tagLst>
</file>

<file path=ppt/tags/tag785.xml><?xml version="1.0" encoding="utf-8"?>
<p:tagLst xmlns:p="http://schemas.openxmlformats.org/presentationml/2006/main">
  <p:tag name="AS_UNIQUEID" val="1419"/>
</p:tagLst>
</file>

<file path=ppt/tags/tag786.xml><?xml version="1.0" encoding="utf-8"?>
<p:tagLst xmlns:p="http://schemas.openxmlformats.org/presentationml/2006/main">
  <p:tag name="AS_UNIQUEID" val="1420"/>
</p:tagLst>
</file>

<file path=ppt/tags/tag787.xml><?xml version="1.0" encoding="utf-8"?>
<p:tagLst xmlns:p="http://schemas.openxmlformats.org/presentationml/2006/main">
  <p:tag name="AS_UNIQUEID" val="1421"/>
</p:tagLst>
</file>

<file path=ppt/tags/tag788.xml><?xml version="1.0" encoding="utf-8"?>
<p:tagLst xmlns:p="http://schemas.openxmlformats.org/presentationml/2006/main">
  <p:tag name="AS_UNIQUEID" val="1422"/>
</p:tagLst>
</file>

<file path=ppt/tags/tag789.xml><?xml version="1.0" encoding="utf-8"?>
<p:tagLst xmlns:p="http://schemas.openxmlformats.org/presentationml/2006/main">
  <p:tag name="AS_UNIQUEID" val="1423"/>
</p:tagLst>
</file>

<file path=ppt/tags/tag790.xml><?xml version="1.0" encoding="utf-8"?>
<p:tagLst xmlns:p="http://schemas.openxmlformats.org/presentationml/2006/main">
  <p:tag name="AS_UNIQUEID" val="1424"/>
</p:tagLst>
</file>

<file path=ppt/tags/tag791.xml><?xml version="1.0" encoding="utf-8"?>
<p:tagLst xmlns:p="http://schemas.openxmlformats.org/presentationml/2006/main">
  <p:tag name="AS_UNIQUEID" val="1425"/>
</p:tagLst>
</file>

<file path=ppt/tags/tag792.xml><?xml version="1.0" encoding="utf-8"?>
<p:tagLst xmlns:p="http://schemas.openxmlformats.org/presentationml/2006/main">
  <p:tag name="AS_UNIQUEID" val="1426"/>
</p:tagLst>
</file>

<file path=ppt/tags/tag793.xml><?xml version="1.0" encoding="utf-8"?>
<p:tagLst xmlns:p="http://schemas.openxmlformats.org/presentationml/2006/main">
  <p:tag name="AS_UNIQUEID" val="1427"/>
</p:tagLst>
</file>

<file path=ppt/tags/tag794.xml><?xml version="1.0" encoding="utf-8"?>
<p:tagLst xmlns:p="http://schemas.openxmlformats.org/presentationml/2006/main">
  <p:tag name="AS_UNIQUEID" val="1428"/>
</p:tagLst>
</file>

<file path=ppt/tags/tag795.xml><?xml version="1.0" encoding="utf-8"?>
<p:tagLst xmlns:p="http://schemas.openxmlformats.org/presentationml/2006/main">
  <p:tag name="AS_UNIQUEID" val="1429"/>
</p:tagLst>
</file>

<file path=ppt/tags/tag796.xml><?xml version="1.0" encoding="utf-8"?>
<p:tagLst xmlns:p="http://schemas.openxmlformats.org/presentationml/2006/main">
  <p:tag name="AS_UNIQUEID" val="1430"/>
</p:tagLst>
</file>

<file path=ppt/tags/tag797.xml><?xml version="1.0" encoding="utf-8"?>
<p:tagLst xmlns:p="http://schemas.openxmlformats.org/presentationml/2006/main">
  <p:tag name="AS_UNIQUEID" val="1431"/>
</p:tagLst>
</file>

<file path=ppt/tags/tag798.xml><?xml version="1.0" encoding="utf-8"?>
<p:tagLst xmlns:p="http://schemas.openxmlformats.org/presentationml/2006/main">
  <p:tag name="AS_UNIQUEID" val="1432"/>
</p:tagLst>
</file>

<file path=ppt/tags/tag799.xml><?xml version="1.0" encoding="utf-8"?>
<p:tagLst xmlns:p="http://schemas.openxmlformats.org/presentationml/2006/main">
  <p:tag name="AS_UNIQUEID" val="1433"/>
</p:tagLst>
</file>

<file path=ppt/tags/tag800.xml><?xml version="1.0" encoding="utf-8"?>
<p:tagLst xmlns:p="http://schemas.openxmlformats.org/presentationml/2006/main">
  <p:tag name="AS_UNIQUEID" val="1434"/>
</p:tagLst>
</file>

<file path=ppt/tags/tag801.xml><?xml version="1.0" encoding="utf-8"?>
<p:tagLst xmlns:p="http://schemas.openxmlformats.org/presentationml/2006/main">
  <p:tag name="AS_UNIQUEID" val="1435"/>
</p:tagLst>
</file>

<file path=ppt/tags/tag802.xml><?xml version="1.0" encoding="utf-8"?>
<p:tagLst xmlns:p="http://schemas.openxmlformats.org/presentationml/2006/main">
  <p:tag name="AS_UNIQUEID" val="1436"/>
</p:tagLst>
</file>

<file path=ppt/tags/tag803.xml><?xml version="1.0" encoding="utf-8"?>
<p:tagLst xmlns:p="http://schemas.openxmlformats.org/presentationml/2006/main">
  <p:tag name="AS_UNIQUEID" val="1437"/>
</p:tagLst>
</file>

<file path=ppt/tags/tag804.xml><?xml version="1.0" encoding="utf-8"?>
<p:tagLst xmlns:p="http://schemas.openxmlformats.org/presentationml/2006/main">
  <p:tag name="AS_UNIQUEID" val="1438"/>
</p:tagLst>
</file>

<file path=ppt/tags/tag805.xml><?xml version="1.0" encoding="utf-8"?>
<p:tagLst xmlns:p="http://schemas.openxmlformats.org/presentationml/2006/main">
  <p:tag name="AS_UNIQUEID" val="1439"/>
</p:tagLst>
</file>

<file path=ppt/tags/tag806.xml><?xml version="1.0" encoding="utf-8"?>
<p:tagLst xmlns:p="http://schemas.openxmlformats.org/presentationml/2006/main">
  <p:tag name="AS_UNIQUEID" val="1440"/>
</p:tagLst>
</file>

<file path=ppt/tags/tag807.xml><?xml version="1.0" encoding="utf-8"?>
<p:tagLst xmlns:p="http://schemas.openxmlformats.org/presentationml/2006/main">
  <p:tag name="AS_UNIQUEID" val="1441"/>
</p:tagLst>
</file>

<file path=ppt/tags/tag808.xml><?xml version="1.0" encoding="utf-8"?>
<p:tagLst xmlns:p="http://schemas.openxmlformats.org/presentationml/2006/main">
  <p:tag name="AS_UNIQUEID" val="1442"/>
</p:tagLst>
</file>

<file path=ppt/tags/tag809.xml><?xml version="1.0" encoding="utf-8"?>
<p:tagLst xmlns:p="http://schemas.openxmlformats.org/presentationml/2006/main">
  <p:tag name="AS_UNIQUEID" val="1443"/>
</p:tagLst>
</file>

<file path=ppt/tags/tag810.xml><?xml version="1.0" encoding="utf-8"?>
<p:tagLst xmlns:p="http://schemas.openxmlformats.org/presentationml/2006/main">
  <p:tag name="AS_UNIQUEID" val="1444"/>
</p:tagLst>
</file>

<file path=ppt/tags/tag811.xml><?xml version="1.0" encoding="utf-8"?>
<p:tagLst xmlns:p="http://schemas.openxmlformats.org/presentationml/2006/main">
  <p:tag name="AS_UNIQUEID" val="1445"/>
</p:tagLst>
</file>

<file path=ppt/tags/tag812.xml><?xml version="1.0" encoding="utf-8"?>
<p:tagLst xmlns:p="http://schemas.openxmlformats.org/presentationml/2006/main">
  <p:tag name="AS_UNIQUEID" val="1446"/>
</p:tagLst>
</file>

<file path=ppt/tags/tag813.xml><?xml version="1.0" encoding="utf-8"?>
<p:tagLst xmlns:p="http://schemas.openxmlformats.org/presentationml/2006/main">
  <p:tag name="AS_UNIQUEID" val="1447"/>
</p:tagLst>
</file>

<file path=ppt/tags/tag814.xml><?xml version="1.0" encoding="utf-8"?>
<p:tagLst xmlns:p="http://schemas.openxmlformats.org/presentationml/2006/main">
  <p:tag name="AS_UNIQUEID" val="1448"/>
</p:tagLst>
</file>

<file path=ppt/tags/tag815.xml><?xml version="1.0" encoding="utf-8"?>
<p:tagLst xmlns:p="http://schemas.openxmlformats.org/presentationml/2006/main">
  <p:tag name="AS_UNIQUEID" val="1449"/>
</p:tagLst>
</file>

<file path=ppt/tags/tag816.xml><?xml version="1.0" encoding="utf-8"?>
<p:tagLst xmlns:p="http://schemas.openxmlformats.org/presentationml/2006/main">
  <p:tag name="AS_UNIQUEID" val="1450"/>
</p:tagLst>
</file>

<file path=ppt/tags/tag817.xml><?xml version="1.0" encoding="utf-8"?>
<p:tagLst xmlns:p="http://schemas.openxmlformats.org/presentationml/2006/main">
  <p:tag name="AS_UNIQUEID" val="264"/>
</p:tagLst>
</file>

<file path=ppt/tags/tag818.xml><?xml version="1.0" encoding="utf-8"?>
<p:tagLst xmlns:p="http://schemas.openxmlformats.org/presentationml/2006/main">
  <p:tag name="AS_UNIQUEID" val="265"/>
</p:tagLst>
</file>

<file path=ppt/tags/tag819.xml><?xml version="1.0" encoding="utf-8"?>
<p:tagLst xmlns:p="http://schemas.openxmlformats.org/presentationml/2006/main">
  <p:tag name="AS_UNIQUEID" val="266"/>
</p:tagLst>
</file>

<file path=ppt/tags/tag820.xml><?xml version="1.0" encoding="utf-8"?>
<p:tagLst xmlns:p="http://schemas.openxmlformats.org/presentationml/2006/main">
  <p:tag name="AS_UNIQUEID" val="267"/>
</p:tagLst>
</file>

<file path=ppt/tags/tag821.xml><?xml version="1.0" encoding="utf-8"?>
<p:tagLst xmlns:p="http://schemas.openxmlformats.org/presentationml/2006/main">
  <p:tag name="AS_UNIQUEID" val="268"/>
</p:tagLst>
</file>

<file path=ppt/tags/tag822.xml><?xml version="1.0" encoding="utf-8"?>
<p:tagLst xmlns:p="http://schemas.openxmlformats.org/presentationml/2006/main">
  <p:tag name="AS_UNIQUEID" val="269"/>
</p:tagLst>
</file>

<file path=ppt/tags/tag823.xml><?xml version="1.0" encoding="utf-8"?>
<p:tagLst xmlns:p="http://schemas.openxmlformats.org/presentationml/2006/main">
  <p:tag name="AS_UNIQUEID" val="270"/>
</p:tagLst>
</file>

<file path=ppt/tags/tag824.xml><?xml version="1.0" encoding="utf-8"?>
<p:tagLst xmlns:p="http://schemas.openxmlformats.org/presentationml/2006/main">
  <p:tag name="AS_UNIQUEID" val="272"/>
</p:tagLst>
</file>

<file path=ppt/tags/tag825.xml><?xml version="1.0" encoding="utf-8"?>
<p:tagLst xmlns:p="http://schemas.openxmlformats.org/presentationml/2006/main">
  <p:tag name="AS_UNIQUEID" val="273"/>
</p:tagLst>
</file>

<file path=ppt/tags/tag826.xml><?xml version="1.0" encoding="utf-8"?>
<p:tagLst xmlns:p="http://schemas.openxmlformats.org/presentationml/2006/main">
  <p:tag name="AS_UNIQUEID" val="271"/>
</p:tagLst>
</file>

<file path=ppt/tags/tag827.xml><?xml version="1.0" encoding="utf-8"?>
<p:tagLst xmlns:p="http://schemas.openxmlformats.org/presentationml/2006/main">
  <p:tag name="AS_UNIQUEID" val="312"/>
</p:tagLst>
</file>

<file path=ppt/tags/tag828.xml><?xml version="1.0" encoding="utf-8"?>
<p:tagLst xmlns:p="http://schemas.openxmlformats.org/presentationml/2006/main">
  <p:tag name="AS_UNIQUEID" val="1451"/>
</p:tagLst>
</file>

<file path=ppt/tags/tag829.xml><?xml version="1.0" encoding="utf-8"?>
<p:tagLst xmlns:p="http://schemas.openxmlformats.org/presentationml/2006/main">
  <p:tag name="AS_UNIQUEID" val="1452"/>
</p:tagLst>
</file>

<file path=ppt/tags/tag830.xml><?xml version="1.0" encoding="utf-8"?>
<p:tagLst xmlns:p="http://schemas.openxmlformats.org/presentationml/2006/main">
  <p:tag name="AS_UNIQUEID" val="1453"/>
</p:tagLst>
</file>

<file path=ppt/tags/tag831.xml><?xml version="1.0" encoding="utf-8"?>
<p:tagLst xmlns:p="http://schemas.openxmlformats.org/presentationml/2006/main">
  <p:tag name="AS_UNIQUEID" val="1454"/>
</p:tagLst>
</file>

<file path=ppt/tags/tag832.xml><?xml version="1.0" encoding="utf-8"?>
<p:tagLst xmlns:p="http://schemas.openxmlformats.org/presentationml/2006/main">
  <p:tag name="AS_UNIQUEID" val="1455"/>
</p:tagLst>
</file>

<file path=ppt/tags/tag833.xml><?xml version="1.0" encoding="utf-8"?>
<p:tagLst xmlns:p="http://schemas.openxmlformats.org/presentationml/2006/main">
  <p:tag name="AS_UNIQUEID" val="317"/>
</p:tagLst>
</file>

<file path=ppt/tags/tag834.xml><?xml version="1.0" encoding="utf-8"?>
<p:tagLst xmlns:p="http://schemas.openxmlformats.org/presentationml/2006/main">
  <p:tag name="AS_UNIQUEID" val="318"/>
</p:tagLst>
</file>

<file path=ppt/tags/tag835.xml><?xml version="1.0" encoding="utf-8"?>
<p:tagLst xmlns:p="http://schemas.openxmlformats.org/presentationml/2006/main">
  <p:tag name="AS_UNIQUEID" val="319"/>
</p:tagLst>
</file>

<file path=ppt/tags/tag836.xml><?xml version="1.0" encoding="utf-8"?>
<p:tagLst xmlns:p="http://schemas.openxmlformats.org/presentationml/2006/main">
  <p:tag name="AS_UNIQUEID" val="321"/>
</p:tagLst>
</file>

<file path=ppt/tags/tag837.xml><?xml version="1.0" encoding="utf-8"?>
<p:tagLst xmlns:p="http://schemas.openxmlformats.org/presentationml/2006/main">
  <p:tag name="AS_UNIQUEID" val="322"/>
</p:tagLst>
</file>

<file path=ppt/tags/tag838.xml><?xml version="1.0" encoding="utf-8"?>
<p:tagLst xmlns:p="http://schemas.openxmlformats.org/presentationml/2006/main">
  <p:tag name="AS_UNIQUEID" val="323"/>
</p:tagLst>
</file>

<file path=ppt/tags/tag839.xml><?xml version="1.0" encoding="utf-8"?>
<p:tagLst xmlns:p="http://schemas.openxmlformats.org/presentationml/2006/main">
  <p:tag name="AS_UNIQUEID" val="271"/>
</p:tagLst>
</file>

<file path=ppt/tags/tag840.xml><?xml version="1.0" encoding="utf-8"?>
<p:tagLst xmlns:p="http://schemas.openxmlformats.org/presentationml/2006/main">
  <p:tag name="AS_UNIQUEID" val="271"/>
</p:tagLst>
</file>

<file path=ppt/tags/tag841.xml><?xml version="1.0" encoding="utf-8"?>
<p:tagLst xmlns:p="http://schemas.openxmlformats.org/presentationml/2006/main">
  <p:tag name="AS_UNIQUEID" val="319"/>
</p:tagLst>
</file>

<file path=ppt/tags/tag842.xml><?xml version="1.0" encoding="utf-8"?>
<p:tagLst xmlns:p="http://schemas.openxmlformats.org/presentationml/2006/main">
  <p:tag name="AS_UNIQUEID" val="1456"/>
</p:tagLst>
</file>

<file path=ppt/tags/tag843.xml><?xml version="1.0" encoding="utf-8"?>
<p:tagLst xmlns:p="http://schemas.openxmlformats.org/presentationml/2006/main">
  <p:tag name="AS_UNIQUEID" val="1457"/>
</p:tagLst>
</file>

<file path=ppt/tags/tag844.xml><?xml version="1.0" encoding="utf-8"?>
<p:tagLst xmlns:p="http://schemas.openxmlformats.org/presentationml/2006/main">
  <p:tag name="AS_UNIQUEID" val="1458"/>
</p:tagLst>
</file>

<file path=ppt/tags/tag845.xml><?xml version="1.0" encoding="utf-8"?>
<p:tagLst xmlns:p="http://schemas.openxmlformats.org/presentationml/2006/main">
  <p:tag name="AS_UNIQUEID" val="1459"/>
</p:tagLst>
</file>

<file path=ppt/tags/tag846.xml><?xml version="1.0" encoding="utf-8"?>
<p:tagLst xmlns:p="http://schemas.openxmlformats.org/presentationml/2006/main">
  <p:tag name="AS_UNIQUEID" val="317"/>
</p:tagLst>
</file>

<file path=ppt/tags/tag847.xml><?xml version="1.0" encoding="utf-8"?>
<p:tagLst xmlns:p="http://schemas.openxmlformats.org/presentationml/2006/main">
  <p:tag name="AS_UNIQUEID" val="1460"/>
</p:tagLst>
</file>

<file path=ppt/tags/tag848.xml><?xml version="1.0" encoding="utf-8"?>
<p:tagLst xmlns:p="http://schemas.openxmlformats.org/presentationml/2006/main">
  <p:tag name="AS_UNIQUEID" val="1461"/>
</p:tagLst>
</file>

<file path=ppt/tags/tag849.xml><?xml version="1.0" encoding="utf-8"?>
<p:tagLst xmlns:p="http://schemas.openxmlformats.org/presentationml/2006/main">
  <p:tag name="AS_UNIQUEID" val="1462"/>
</p:tagLst>
</file>

<file path=ppt/tags/tag850.xml><?xml version="1.0" encoding="utf-8"?>
<p:tagLst xmlns:p="http://schemas.openxmlformats.org/presentationml/2006/main">
  <p:tag name="AS_UNIQUEID" val="1463"/>
</p:tagLst>
</file>

<file path=ppt/tags/tag851.xml><?xml version="1.0" encoding="utf-8"?>
<p:tagLst xmlns:p="http://schemas.openxmlformats.org/presentationml/2006/main">
  <p:tag name="AS_UNIQUEID" val="1464"/>
</p:tagLst>
</file>

<file path=ppt/tags/tag852.xml><?xml version="1.0" encoding="utf-8"?>
<p:tagLst xmlns:p="http://schemas.openxmlformats.org/presentationml/2006/main">
  <p:tag name="AS_UNIQUEID" val="1465"/>
</p:tagLst>
</file>

<file path=ppt/tags/tag853.xml><?xml version="1.0" encoding="utf-8"?>
<p:tagLst xmlns:p="http://schemas.openxmlformats.org/presentationml/2006/main">
  <p:tag name="AS_UNIQUEID" val="1466"/>
</p:tagLst>
</file>

<file path=ppt/tags/tag854.xml><?xml version="1.0" encoding="utf-8"?>
<p:tagLst xmlns:p="http://schemas.openxmlformats.org/presentationml/2006/main">
  <p:tag name="AS_UNIQUEID" val="655"/>
</p:tagLst>
</file>

<file path=ppt/tags/tag855.xml><?xml version="1.0" encoding="utf-8"?>
<p:tagLst xmlns:p="http://schemas.openxmlformats.org/presentationml/2006/main">
  <p:tag name="AS_UNIQUEID" val="657"/>
</p:tagLst>
</file>

<file path=ppt/tags/tag856.xml><?xml version="1.0" encoding="utf-8"?>
<p:tagLst xmlns:p="http://schemas.openxmlformats.org/presentationml/2006/main">
  <p:tag name="AS_UNIQUEID" val="658"/>
</p:tagLst>
</file>

<file path=ppt/tags/tag857.xml><?xml version="1.0" encoding="utf-8"?>
<p:tagLst xmlns:p="http://schemas.openxmlformats.org/presentationml/2006/main">
  <p:tag name="AS_UNIQUEID" val="659"/>
</p:tagLst>
</file>

<file path=ppt/tags/tag858.xml><?xml version="1.0" encoding="utf-8"?>
<p:tagLst xmlns:p="http://schemas.openxmlformats.org/presentationml/2006/main">
  <p:tag name="AS_UNIQUEID" val="660"/>
</p:tagLst>
</file>

<file path=ppt/tags/tag859.xml><?xml version="1.0" encoding="utf-8"?>
<p:tagLst xmlns:p="http://schemas.openxmlformats.org/presentationml/2006/main">
  <p:tag name="AS_UNIQUEID" val="661"/>
</p:tagLst>
</file>

<file path=ppt/tags/tag860.xml><?xml version="1.0" encoding="utf-8"?>
<p:tagLst xmlns:p="http://schemas.openxmlformats.org/presentationml/2006/main">
  <p:tag name="AS_UNIQUEID" val="662"/>
</p:tagLst>
</file>

<file path=ppt/tags/tag861.xml><?xml version="1.0" encoding="utf-8"?>
<p:tagLst xmlns:p="http://schemas.openxmlformats.org/presentationml/2006/main">
  <p:tag name="AS_UNIQUEID" val="1467"/>
</p:tagLst>
</file>

<file path=ppt/tags/tag862.xml><?xml version="1.0" encoding="utf-8"?>
<p:tagLst xmlns:p="http://schemas.openxmlformats.org/presentationml/2006/main">
  <p:tag name="AS_UNIQUEID" val="1468"/>
</p:tagLst>
</file>

<file path=ppt/tags/tag863.xml><?xml version="1.0" encoding="utf-8"?>
<p:tagLst xmlns:p="http://schemas.openxmlformats.org/presentationml/2006/main">
  <p:tag name="AS_UNIQUEID" val="1469"/>
</p:tagLst>
</file>

<file path=ppt/tags/tag864.xml><?xml version="1.0" encoding="utf-8"?>
<p:tagLst xmlns:p="http://schemas.openxmlformats.org/presentationml/2006/main">
  <p:tag name="AS_UNIQUEID" val="1470"/>
</p:tagLst>
</file>

<file path=ppt/tags/tag865.xml><?xml version="1.0" encoding="utf-8"?>
<p:tagLst xmlns:p="http://schemas.openxmlformats.org/presentationml/2006/main">
  <p:tag name="AS_UNIQUEID" val="1471"/>
</p:tagLst>
</file>

<file path=ppt/tags/tag866.xml><?xml version="1.0" encoding="utf-8"?>
<p:tagLst xmlns:p="http://schemas.openxmlformats.org/presentationml/2006/main">
  <p:tag name="AS_UNIQUEID" val="1472"/>
</p:tagLst>
</file>

<file path=ppt/tags/tag867.xml><?xml version="1.0" encoding="utf-8"?>
<p:tagLst xmlns:p="http://schemas.openxmlformats.org/presentationml/2006/main">
  <p:tag name="AS_UNIQUEID" val="1473"/>
</p:tagLst>
</file>

<file path=ppt/tags/tag868.xml><?xml version="1.0" encoding="utf-8"?>
<p:tagLst xmlns:p="http://schemas.openxmlformats.org/presentationml/2006/main">
  <p:tag name="AS_UNIQUEID" val="1474"/>
</p:tagLst>
</file>

<file path=ppt/tags/tag869.xml><?xml version="1.0" encoding="utf-8"?>
<p:tagLst xmlns:p="http://schemas.openxmlformats.org/presentationml/2006/main">
  <p:tag name="AS_UNIQUEID" val="1475"/>
</p:tagLst>
</file>

<file path=ppt/tags/tag870.xml><?xml version="1.0" encoding="utf-8"?>
<p:tagLst xmlns:p="http://schemas.openxmlformats.org/presentationml/2006/main">
  <p:tag name="AS_UNIQUEID" val="1476"/>
</p:tagLst>
</file>

<file path=ppt/tags/tag871.xml><?xml version="1.0" encoding="utf-8"?>
<p:tagLst xmlns:p="http://schemas.openxmlformats.org/presentationml/2006/main">
  <p:tag name="AS_UNIQUEID" val="1477"/>
</p:tagLst>
</file>

<file path=ppt/tags/tag872.xml><?xml version="1.0" encoding="utf-8"?>
<p:tagLst xmlns:p="http://schemas.openxmlformats.org/presentationml/2006/main">
  <p:tag name="AS_UNIQUEID" val="1478"/>
</p:tagLst>
</file>

<file path=ppt/tags/tag873.xml><?xml version="1.0" encoding="utf-8"?>
<p:tagLst xmlns:p="http://schemas.openxmlformats.org/presentationml/2006/main">
  <p:tag name="AS_UNIQUEID" val="1479"/>
</p:tagLst>
</file>

<file path=ppt/tags/tag874.xml><?xml version="1.0" encoding="utf-8"?>
<p:tagLst xmlns:p="http://schemas.openxmlformats.org/presentationml/2006/main">
  <p:tag name="AS_UNIQUEID" val="1480"/>
</p:tagLst>
</file>

<file path=ppt/tags/tag875.xml><?xml version="1.0" encoding="utf-8"?>
<p:tagLst xmlns:p="http://schemas.openxmlformats.org/presentationml/2006/main">
  <p:tag name="AS_UNIQUEID" val="1481"/>
</p:tagLst>
</file>

<file path=ppt/tags/tag876.xml><?xml version="1.0" encoding="utf-8"?>
<p:tagLst xmlns:p="http://schemas.openxmlformats.org/presentationml/2006/main">
  <p:tag name="AS_UNIQUEID" val="1482"/>
</p:tagLst>
</file>

<file path=ppt/tags/tag877.xml><?xml version="1.0" encoding="utf-8"?>
<p:tagLst xmlns:p="http://schemas.openxmlformats.org/presentationml/2006/main">
  <p:tag name="AS_UNIQUEID" val="1483"/>
</p:tagLst>
</file>

<file path=ppt/tags/tag878.xml><?xml version="1.0" encoding="utf-8"?>
<p:tagLst xmlns:p="http://schemas.openxmlformats.org/presentationml/2006/main">
  <p:tag name="AS_UNIQUEID" val="1559"/>
</p:tagLst>
</file>

<file path=ppt/tags/tag879.xml><?xml version="1.0" encoding="utf-8"?>
<p:tagLst xmlns:p="http://schemas.openxmlformats.org/presentationml/2006/main">
  <p:tag name="AS_UNIQUEID" val="1560"/>
</p:tagLst>
</file>

<file path=ppt/tags/tag8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Default Design 3">
      <a:dk1>
        <a:srgbClr val="080808"/>
      </a:dk1>
      <a:lt1>
        <a:srgbClr val="FFFFFF"/>
      </a:lt1>
      <a:dk2>
        <a:srgbClr val="A59A55"/>
      </a:dk2>
      <a:lt2>
        <a:srgbClr val="DDDDDD"/>
      </a:lt2>
      <a:accent1>
        <a:srgbClr val="4AB1E4"/>
      </a:accent1>
      <a:accent2>
        <a:srgbClr val="8F038F"/>
      </a:accent2>
      <a:accent3>
        <a:srgbClr val="FFFFFF"/>
      </a:accent3>
      <a:accent4>
        <a:srgbClr val="060606"/>
      </a:accent4>
      <a:accent5>
        <a:srgbClr val="B1D5EF"/>
      </a:accent5>
      <a:accent6>
        <a:srgbClr val="810281"/>
      </a:accent6>
      <a:hlink>
        <a:srgbClr val="F77A1D"/>
      </a:hlink>
      <a:folHlink>
        <a:srgbClr val="5BBE4E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Design 1">
        <a:dk1>
          <a:srgbClr val="5F5F5F"/>
        </a:dk1>
        <a:lt1>
          <a:srgbClr val="FFFFFF"/>
        </a:lt1>
        <a:dk2>
          <a:srgbClr val="C36609"/>
        </a:dk2>
        <a:lt2>
          <a:srgbClr val="DDDDDD"/>
        </a:lt2>
        <a:accent1>
          <a:srgbClr val="D2B94E"/>
        </a:accent1>
        <a:accent2>
          <a:srgbClr val="2395B9"/>
        </a:accent2>
        <a:accent3>
          <a:srgbClr val="FFFFFF"/>
        </a:accent3>
        <a:accent4>
          <a:srgbClr val="505050"/>
        </a:accent4>
        <a:accent5>
          <a:srgbClr val="E5D9B2"/>
        </a:accent5>
        <a:accent6>
          <a:srgbClr val="1F87A7"/>
        </a:accent6>
        <a:hlink>
          <a:srgbClr val="5C984E"/>
        </a:hlink>
        <a:folHlink>
          <a:srgbClr val="B5C77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5F5F5F"/>
        </a:dk1>
        <a:lt1>
          <a:srgbClr val="FFFFFF"/>
        </a:lt1>
        <a:dk2>
          <a:srgbClr val="9FC591"/>
        </a:dk2>
        <a:lt2>
          <a:srgbClr val="DDDDDD"/>
        </a:lt2>
        <a:accent1>
          <a:srgbClr val="7B82B7"/>
        </a:accent1>
        <a:accent2>
          <a:srgbClr val="8D337C"/>
        </a:accent2>
        <a:accent3>
          <a:srgbClr val="FFFFFF"/>
        </a:accent3>
        <a:accent4>
          <a:srgbClr val="505050"/>
        </a:accent4>
        <a:accent5>
          <a:srgbClr val="BFC1D8"/>
        </a:accent5>
        <a:accent6>
          <a:srgbClr val="7F2D70"/>
        </a:accent6>
        <a:hlink>
          <a:srgbClr val="CC87E1"/>
        </a:hlink>
        <a:folHlink>
          <a:srgbClr val="76C5D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80808"/>
        </a:dk1>
        <a:lt1>
          <a:srgbClr val="FFFFFF"/>
        </a:lt1>
        <a:dk2>
          <a:srgbClr val="A59A55"/>
        </a:dk2>
        <a:lt2>
          <a:srgbClr val="DDDDDD"/>
        </a:lt2>
        <a:accent1>
          <a:srgbClr val="4AB1E4"/>
        </a:accent1>
        <a:accent2>
          <a:srgbClr val="8F038F"/>
        </a:accent2>
        <a:accent3>
          <a:srgbClr val="FFFFFF"/>
        </a:accent3>
        <a:accent4>
          <a:srgbClr val="060606"/>
        </a:accent4>
        <a:accent5>
          <a:srgbClr val="B1D5EF"/>
        </a:accent5>
        <a:accent6>
          <a:srgbClr val="810281"/>
        </a:accent6>
        <a:hlink>
          <a:srgbClr val="F77A1D"/>
        </a:hlink>
        <a:folHlink>
          <a:srgbClr val="5BBE4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宋体</vt:lpstr>
      <vt:lpstr>Wingdings</vt:lpstr>
      <vt:lpstr>Times New Roman</vt:lpstr>
      <vt:lpstr>Verdana</vt:lpstr>
      <vt:lpstr>微软雅黑</vt:lpstr>
      <vt:lpstr>Tahoma</vt:lpstr>
      <vt:lpstr>楷体_GB2312</vt:lpstr>
      <vt:lpstr>隶书</vt:lpstr>
      <vt:lpstr>方正姚体</vt:lpstr>
      <vt:lpstr>华文彩云</vt:lpstr>
      <vt:lpstr>Office Theme</vt:lpstr>
      <vt:lpstr>第二章 浩瀚的大气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2024-09-11T15:07:20.075</cp:lastPrinted>
  <dcterms:created xsi:type="dcterms:W3CDTF">2024-09-11T07:07:20Z</dcterms:created>
  <dcterms:modified xsi:type="dcterms:W3CDTF">2024-09-11T07:07:22Z</dcterms:modified>
</cp:coreProperties>
</file>