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365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.xml" /><Relationship Id="rId11" Type="http://schemas.openxmlformats.org/officeDocument/2006/relationships/image" Target="../media/image6.png" /><Relationship Id="rId12" Type="http://schemas.openxmlformats.org/officeDocument/2006/relationships/tags" Target="../tags/tag6.xml" /><Relationship Id="rId13" Type="http://schemas.openxmlformats.org/officeDocument/2006/relationships/image" Target="../media/image7.png" /><Relationship Id="rId14" Type="http://schemas.openxmlformats.org/officeDocument/2006/relationships/tags" Target="../tags/tag7.xml" /><Relationship Id="rId15" Type="http://schemas.openxmlformats.org/officeDocument/2006/relationships/image" Target="../media/image8.png" /><Relationship Id="rId16" Type="http://schemas.openxmlformats.org/officeDocument/2006/relationships/tags" Target="../tags/tag8.xml" /><Relationship Id="rId17" Type="http://schemas.openxmlformats.org/officeDocument/2006/relationships/tags" Target="../tags/tag9.xml" /><Relationship Id="rId18" Type="http://schemas.openxmlformats.org/officeDocument/2006/relationships/tags" Target="../tags/tag10.xml" /><Relationship Id="rId19" Type="http://schemas.openxmlformats.org/officeDocument/2006/relationships/tags" Target="../tags/tag11.xml" /><Relationship Id="rId2" Type="http://schemas.openxmlformats.org/officeDocument/2006/relationships/tags" Target="../tags/tag1.xml" /><Relationship Id="rId20" Type="http://schemas.openxmlformats.org/officeDocument/2006/relationships/tags" Target="../tags/tag12.xml" /><Relationship Id="rId21" Type="http://schemas.openxmlformats.org/officeDocument/2006/relationships/tags" Target="../tags/tag13.xml" /><Relationship Id="rId22" Type="http://schemas.openxmlformats.org/officeDocument/2006/relationships/tags" Target="../tags/tag14.xml" /><Relationship Id="rId23" Type="http://schemas.openxmlformats.org/officeDocument/2006/relationships/tags" Target="../tags/tag15.xml" /><Relationship Id="rId24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10" Type="http://schemas.openxmlformats.org/officeDocument/2006/relationships/tags" Target="../tags/tag23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17.xml" /><Relationship Id="rId4" Type="http://schemas.openxmlformats.org/officeDocument/2006/relationships/image" Target="../media/image10.png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png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10" Type="http://schemas.openxmlformats.org/officeDocument/2006/relationships/tags" Target="../tags/tag37.xml" /><Relationship Id="rId11" Type="http://schemas.openxmlformats.org/officeDocument/2006/relationships/tags" Target="../tags/tag38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31.xml" /><Relationship Id="rId4" Type="http://schemas.openxmlformats.org/officeDocument/2006/relationships/image" Target="../media/image10.png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10" Type="http://schemas.openxmlformats.org/officeDocument/2006/relationships/tags" Target="../tags/tag46.xml" /><Relationship Id="rId11" Type="http://schemas.openxmlformats.org/officeDocument/2006/relationships/tags" Target="../tags/tag47.xml" /><Relationship Id="rId12" Type="http://schemas.openxmlformats.org/officeDocument/2006/relationships/tags" Target="../tags/tag48.xml" /><Relationship Id="rId13" Type="http://schemas.openxmlformats.org/officeDocument/2006/relationships/tags" Target="../tags/tag49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0.xml" /><Relationship Id="rId4" Type="http://schemas.openxmlformats.org/officeDocument/2006/relationships/image" Target="../media/image10.png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tags" Target="../tags/tag4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6.xml" /><Relationship Id="rId11" Type="http://schemas.openxmlformats.org/officeDocument/2006/relationships/tags" Target="../tags/tag57.xml" /><Relationship Id="rId12" Type="http://schemas.openxmlformats.org/officeDocument/2006/relationships/tags" Target="../tags/tag58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image" Target="../media/image12.png" /><Relationship Id="rId4" Type="http://schemas.openxmlformats.org/officeDocument/2006/relationships/tags" Target="../tags/tag52.xml" /><Relationship Id="rId5" Type="http://schemas.openxmlformats.org/officeDocument/2006/relationships/image" Target="../media/image13.png" /><Relationship Id="rId6" Type="http://schemas.openxmlformats.org/officeDocument/2006/relationships/tags" Target="../tags/tag53.xml" /><Relationship Id="rId7" Type="http://schemas.openxmlformats.org/officeDocument/2006/relationships/image" Target="../media/image14.png" /><Relationship Id="rId8" Type="http://schemas.openxmlformats.org/officeDocument/2006/relationships/tags" Target="../tags/tag54.xml" /><Relationship Id="rId9" Type="http://schemas.openxmlformats.org/officeDocument/2006/relationships/tags" Target="../tags/tag55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5.png" /><Relationship Id="rId3" Type="http://schemas.openxmlformats.org/officeDocument/2006/relationships/tags" Target="../tags/tag63.xml" /><Relationship Id="rId4" Type="http://schemas.openxmlformats.org/officeDocument/2006/relationships/image" Target="../media/image16.png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image" Target="../media/image17.png" /><Relationship Id="rId5" Type="http://schemas.openxmlformats.org/officeDocument/2006/relationships/tags" Target="../tags/tag74.xml" /><Relationship Id="rId6" Type="http://schemas.openxmlformats.org/officeDocument/2006/relationships/image" Target="../media/image18.png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10" Type="http://schemas.openxmlformats.org/officeDocument/2006/relationships/tags" Target="../tags/tag88.xml" /><Relationship Id="rId11" Type="http://schemas.openxmlformats.org/officeDocument/2006/relationships/tags" Target="../tags/tag8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image" Target="../media/image17.png" /><Relationship Id="rId5" Type="http://schemas.openxmlformats.org/officeDocument/2006/relationships/tags" Target="../tags/tag84.xml" /><Relationship Id="rId6" Type="http://schemas.openxmlformats.org/officeDocument/2006/relationships/image" Target="../media/image18.png" /><Relationship Id="rId7" Type="http://schemas.openxmlformats.org/officeDocument/2006/relationships/tags" Target="../tags/tag85.xml" /><Relationship Id="rId8" Type="http://schemas.openxmlformats.org/officeDocument/2006/relationships/tags" Target="../tags/tag86.xml" /><Relationship Id="rId9" Type="http://schemas.openxmlformats.org/officeDocument/2006/relationships/tags" Target="../tags/tag87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9.png" /><Relationship Id="rId10" Type="http://schemas.openxmlformats.org/officeDocument/2006/relationships/tags" Target="../tags/tag94.xml" /><Relationship Id="rId11" Type="http://schemas.openxmlformats.org/officeDocument/2006/relationships/image" Target="../media/image6.png" /><Relationship Id="rId12" Type="http://schemas.openxmlformats.org/officeDocument/2006/relationships/tags" Target="../tags/tag95.xml" /><Relationship Id="rId13" Type="http://schemas.openxmlformats.org/officeDocument/2006/relationships/image" Target="../media/image7.png" /><Relationship Id="rId14" Type="http://schemas.openxmlformats.org/officeDocument/2006/relationships/tags" Target="../tags/tag96.xml" /><Relationship Id="rId15" Type="http://schemas.openxmlformats.org/officeDocument/2006/relationships/image" Target="../media/image8.png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90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22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91.xml" /><Relationship Id="rId5" Type="http://schemas.openxmlformats.org/officeDocument/2006/relationships/image" Target="../media/image3.png" /><Relationship Id="rId6" Type="http://schemas.openxmlformats.org/officeDocument/2006/relationships/tags" Target="../tags/tag92.xml" /><Relationship Id="rId7" Type="http://schemas.openxmlformats.org/officeDocument/2006/relationships/image" Target="../media/image4.png" /><Relationship Id="rId8" Type="http://schemas.openxmlformats.org/officeDocument/2006/relationships/tags" Target="../tags/tag93.xml" /><Relationship Id="rId9" Type="http://schemas.openxmlformats.org/officeDocument/2006/relationships/image" Target="../media/image5.png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image" Target="../media/image21.png" /><Relationship Id="rId5" Type="http://schemas.openxmlformats.org/officeDocument/2006/relationships/tags" Target="../tags/tag105.xml" /><Relationship Id="rId6" Type="http://schemas.openxmlformats.org/officeDocument/2006/relationships/image" Target="../media/image22.png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1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12.xml" /><Relationship Id="rId3" Type="http://schemas.openxmlformats.org/officeDocument/2006/relationships/image" Target="../media/image17.png" /><Relationship Id="rId4" Type="http://schemas.openxmlformats.org/officeDocument/2006/relationships/tags" Target="../tags/tag113.xml" /><Relationship Id="rId5" Type="http://schemas.openxmlformats.org/officeDocument/2006/relationships/image" Target="../media/image18.png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54.xml" /><Relationship Id="rId3" Type="http://schemas.openxmlformats.org/officeDocument/2006/relationships/image" Target="../media/image24.png" /><Relationship Id="rId4" Type="http://schemas.openxmlformats.org/officeDocument/2006/relationships/tags" Target="../tags/tag155.xml" /><Relationship Id="rId5" Type="http://schemas.openxmlformats.org/officeDocument/2006/relationships/image" Target="../media/image25.png" /><Relationship Id="rId6" Type="http://schemas.openxmlformats.org/officeDocument/2006/relationships/tags" Target="../tags/tag156.xml" /><Relationship Id="rId7" Type="http://schemas.openxmlformats.org/officeDocument/2006/relationships/image" Target="../media/image26.png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9B89CA-EA6F-4C8F-9862-7BBE9824B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B7A415-A6BB-4F3C-B720-CEE7084F8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02CFFC-C46F-4BAF-9E03-81AAD1B99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034D61-2F0B-4D75-8DF9-00085055F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CCC283-E545-4CEC-A3FA-8B050FBA3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CC0955-BD81-4332-ACA7-580A9E53E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BCAEEC-A445-4D6F-93D4-E222A7789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3B1324-299C-41B0-9021-5D664FB46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E2C38C-0A0B-4FBF-8024-8991D993D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CCF3C6-6E9A-40E1-A26E-1F3C896A6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F6C4D6-2366-47A7-8992-4574E70FF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6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22" Type="http://schemas.openxmlformats.org/officeDocument/2006/relationships/tags" Target="../tags/tag166.xml" /><Relationship Id="rId23" Type="http://schemas.openxmlformats.org/officeDocument/2006/relationships/tags" Target="../tags/tag167.xml" /><Relationship Id="rId24" Type="http://schemas.openxmlformats.org/officeDocument/2006/relationships/tags" Target="../tags/tag168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89.xml" /><Relationship Id="rId21" Type="http://schemas.openxmlformats.org/officeDocument/2006/relationships/tags" Target="../tags/tag190.xml" /><Relationship Id="rId22" Type="http://schemas.openxmlformats.org/officeDocument/2006/relationships/tags" Target="../tags/tag191.xml" /><Relationship Id="rId23" Type="http://schemas.openxmlformats.org/officeDocument/2006/relationships/tags" Target="../tags/tag192.xml" /><Relationship Id="rId24" Type="http://schemas.openxmlformats.org/officeDocument/2006/relationships/tags" Target="../tags/tag193.xml" /><Relationship Id="rId25" Type="http://schemas.openxmlformats.org/officeDocument/2006/relationships/tags" Target="../tags/tag194.xml" /><Relationship Id="rId26" Type="http://schemas.openxmlformats.org/officeDocument/2006/relationships/tags" Target="../tags/tag195.xml" /><Relationship Id="rId27" Type="http://schemas.openxmlformats.org/officeDocument/2006/relationships/tags" Target="../tags/tag196.xml" /><Relationship Id="rId28" Type="http://schemas.openxmlformats.org/officeDocument/2006/relationships/tags" Target="../tags/tag197.xml" /><Relationship Id="rId29" Type="http://schemas.openxmlformats.org/officeDocument/2006/relationships/tags" Target="../tags/tag198.xml" /><Relationship Id="rId3" Type="http://schemas.openxmlformats.org/officeDocument/2006/relationships/tags" Target="../tags/tag172.xml" /><Relationship Id="rId30" Type="http://schemas.openxmlformats.org/officeDocument/2006/relationships/tags" Target="../tags/tag199.xml" /><Relationship Id="rId31" Type="http://schemas.openxmlformats.org/officeDocument/2006/relationships/tags" Target="../tags/tag200.xml" /><Relationship Id="rId32" Type="http://schemas.openxmlformats.org/officeDocument/2006/relationships/tags" Target="../tags/tag201.xml" /><Relationship Id="rId33" Type="http://schemas.openxmlformats.org/officeDocument/2006/relationships/tags" Target="../tags/tag202.xml" /><Relationship Id="rId34" Type="http://schemas.openxmlformats.org/officeDocument/2006/relationships/tags" Target="../tags/tag203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12.xml" /><Relationship Id="rId17" Type="http://schemas.openxmlformats.org/officeDocument/2006/relationships/tags" Target="../tags/tag2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0.png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image" Target="../media/image21.png" /><Relationship Id="rId7" Type="http://schemas.openxmlformats.org/officeDocument/2006/relationships/tags" Target="../tags/tag206.xml" /><Relationship Id="rId8" Type="http://schemas.openxmlformats.org/officeDocument/2006/relationships/image" Target="../media/image22.png" /><Relationship Id="rId9" Type="http://schemas.openxmlformats.org/officeDocument/2006/relationships/tags" Target="../tags/tag20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14" Type="http://schemas.openxmlformats.org/officeDocument/2006/relationships/tags" Target="../tags/tag224.xml" /><Relationship Id="rId15" Type="http://schemas.openxmlformats.org/officeDocument/2006/relationships/tags" Target="../tags/tag225.xml" /><Relationship Id="rId16" Type="http://schemas.openxmlformats.org/officeDocument/2006/relationships/tags" Target="../tags/tag226.xml" /><Relationship Id="rId17" Type="http://schemas.openxmlformats.org/officeDocument/2006/relationships/tags" Target="../tags/tag227.xml" /><Relationship Id="rId18" Type="http://schemas.openxmlformats.org/officeDocument/2006/relationships/tags" Target="../tags/tag228.xml" /><Relationship Id="rId19" Type="http://schemas.openxmlformats.org/officeDocument/2006/relationships/tags" Target="../tags/tag229.xml" /><Relationship Id="rId2" Type="http://schemas.openxmlformats.org/officeDocument/2006/relationships/notesSlide" Target="../notesSlides/notesSlide4.xml" /><Relationship Id="rId20" Type="http://schemas.openxmlformats.org/officeDocument/2006/relationships/tags" Target="../tags/tag230.xml" /><Relationship Id="rId21" Type="http://schemas.openxmlformats.org/officeDocument/2006/relationships/tags" Target="../tags/tag231.xml" /><Relationship Id="rId22" Type="http://schemas.openxmlformats.org/officeDocument/2006/relationships/tags" Target="../tags/tag232.xml" /><Relationship Id="rId23" Type="http://schemas.openxmlformats.org/officeDocument/2006/relationships/tags" Target="../tags/tag233.xml" /><Relationship Id="rId24" Type="http://schemas.openxmlformats.org/officeDocument/2006/relationships/tags" Target="../tags/tag234.xml" /><Relationship Id="rId25" Type="http://schemas.openxmlformats.org/officeDocument/2006/relationships/tags" Target="../tags/tag235.xml" /><Relationship Id="rId26" Type="http://schemas.openxmlformats.org/officeDocument/2006/relationships/tags" Target="../tags/tag236.xml" /><Relationship Id="rId27" Type="http://schemas.openxmlformats.org/officeDocument/2006/relationships/tags" Target="../tags/tag237.xml" /><Relationship Id="rId28" Type="http://schemas.openxmlformats.org/officeDocument/2006/relationships/tags" Target="../tags/tag238.xml" /><Relationship Id="rId29" Type="http://schemas.openxmlformats.org/officeDocument/2006/relationships/tags" Target="../tags/tag239.xml" /><Relationship Id="rId3" Type="http://schemas.openxmlformats.org/officeDocument/2006/relationships/tags" Target="../tags/tag214.xml" /><Relationship Id="rId30" Type="http://schemas.openxmlformats.org/officeDocument/2006/relationships/tags" Target="../tags/tag240.xml" /><Relationship Id="rId31" Type="http://schemas.openxmlformats.org/officeDocument/2006/relationships/tags" Target="../tags/tag241.xml" /><Relationship Id="rId32" Type="http://schemas.openxmlformats.org/officeDocument/2006/relationships/tags" Target="../tags/tag242.xml" /><Relationship Id="rId33" Type="http://schemas.openxmlformats.org/officeDocument/2006/relationships/tags" Target="../tags/tag243.xml" /><Relationship Id="rId34" Type="http://schemas.openxmlformats.org/officeDocument/2006/relationships/tags" Target="../tags/tag244.xml" /><Relationship Id="rId35" Type="http://schemas.openxmlformats.org/officeDocument/2006/relationships/tags" Target="../tags/tag245.xml" /><Relationship Id="rId36" Type="http://schemas.openxmlformats.org/officeDocument/2006/relationships/tags" Target="../tags/tag246.xml" /><Relationship Id="rId37" Type="http://schemas.openxmlformats.org/officeDocument/2006/relationships/tags" Target="../tags/tag247.xml" /><Relationship Id="rId38" Type="http://schemas.openxmlformats.org/officeDocument/2006/relationships/tags" Target="../tags/tag248.xml" /><Relationship Id="rId39" Type="http://schemas.openxmlformats.org/officeDocument/2006/relationships/tags" Target="../tags/tag249.xml" /><Relationship Id="rId4" Type="http://schemas.openxmlformats.org/officeDocument/2006/relationships/tags" Target="../tags/tag215.xml" /><Relationship Id="rId40" Type="http://schemas.openxmlformats.org/officeDocument/2006/relationships/tags" Target="../tags/tag250.xml" /><Relationship Id="rId41" Type="http://schemas.openxmlformats.org/officeDocument/2006/relationships/tags" Target="../tags/tag251.xml" /><Relationship Id="rId42" Type="http://schemas.openxmlformats.org/officeDocument/2006/relationships/tags" Target="../tags/tag252.xml" /><Relationship Id="rId43" Type="http://schemas.openxmlformats.org/officeDocument/2006/relationships/tags" Target="../tags/tag253.xml" /><Relationship Id="rId44" Type="http://schemas.openxmlformats.org/officeDocument/2006/relationships/tags" Target="../tags/tag254.xml" /><Relationship Id="rId45" Type="http://schemas.openxmlformats.org/officeDocument/2006/relationships/tags" Target="../tags/tag255.xml" /><Relationship Id="rId46" Type="http://schemas.openxmlformats.org/officeDocument/2006/relationships/tags" Target="../tags/tag256.xml" /><Relationship Id="rId47" Type="http://schemas.openxmlformats.org/officeDocument/2006/relationships/tags" Target="../tags/tag257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image" Target="../media/image29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62.xml" /><Relationship Id="rId11" Type="http://schemas.openxmlformats.org/officeDocument/2006/relationships/tags" Target="../tags/tag263.xml" /><Relationship Id="rId12" Type="http://schemas.openxmlformats.org/officeDocument/2006/relationships/tags" Target="../tags/tag264.xml" /><Relationship Id="rId13" Type="http://schemas.openxmlformats.org/officeDocument/2006/relationships/tags" Target="../tags/tag265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66.xml" /><Relationship Id="rId17" Type="http://schemas.openxmlformats.org/officeDocument/2006/relationships/tags" Target="../tags/tag267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0.png" /><Relationship Id="rId4" Type="http://schemas.openxmlformats.org/officeDocument/2006/relationships/tags" Target="../tags/tag258.xml" /><Relationship Id="rId5" Type="http://schemas.openxmlformats.org/officeDocument/2006/relationships/tags" Target="../tags/tag259.xml" /><Relationship Id="rId6" Type="http://schemas.openxmlformats.org/officeDocument/2006/relationships/image" Target="../media/image21.png" /><Relationship Id="rId7" Type="http://schemas.openxmlformats.org/officeDocument/2006/relationships/tags" Target="../tags/tag260.xml" /><Relationship Id="rId8" Type="http://schemas.openxmlformats.org/officeDocument/2006/relationships/image" Target="../media/image22.png" /><Relationship Id="rId9" Type="http://schemas.openxmlformats.org/officeDocument/2006/relationships/tags" Target="../tags/tag26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72.xml" /><Relationship Id="rId11" Type="http://schemas.openxmlformats.org/officeDocument/2006/relationships/tags" Target="../tags/tag273.xml" /><Relationship Id="rId12" Type="http://schemas.openxmlformats.org/officeDocument/2006/relationships/tags" Target="../tags/tag274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0.png" /><Relationship Id="rId4" Type="http://schemas.openxmlformats.org/officeDocument/2006/relationships/tags" Target="../tags/tag268.xml" /><Relationship Id="rId5" Type="http://schemas.openxmlformats.org/officeDocument/2006/relationships/tags" Target="../tags/tag269.xml" /><Relationship Id="rId6" Type="http://schemas.openxmlformats.org/officeDocument/2006/relationships/image" Target="../media/image21.png" /><Relationship Id="rId7" Type="http://schemas.openxmlformats.org/officeDocument/2006/relationships/tags" Target="../tags/tag270.xml" /><Relationship Id="rId8" Type="http://schemas.openxmlformats.org/officeDocument/2006/relationships/image" Target="../media/image22.png" /><Relationship Id="rId9" Type="http://schemas.openxmlformats.org/officeDocument/2006/relationships/tags" Target="../tags/tag27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79.xml" /><Relationship Id="rId11" Type="http://schemas.openxmlformats.org/officeDocument/2006/relationships/tags" Target="../tags/tag280.xml" /><Relationship Id="rId12" Type="http://schemas.openxmlformats.org/officeDocument/2006/relationships/tags" Target="../tags/tag281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0.png" /><Relationship Id="rId4" Type="http://schemas.openxmlformats.org/officeDocument/2006/relationships/tags" Target="../tags/tag275.xml" /><Relationship Id="rId5" Type="http://schemas.openxmlformats.org/officeDocument/2006/relationships/tags" Target="../tags/tag276.xml" /><Relationship Id="rId6" Type="http://schemas.openxmlformats.org/officeDocument/2006/relationships/image" Target="../media/image21.png" /><Relationship Id="rId7" Type="http://schemas.openxmlformats.org/officeDocument/2006/relationships/tags" Target="../tags/tag277.xml" /><Relationship Id="rId8" Type="http://schemas.openxmlformats.org/officeDocument/2006/relationships/image" Target="../media/image22.png" /><Relationship Id="rId9" Type="http://schemas.openxmlformats.org/officeDocument/2006/relationships/tags" Target="../tags/tag27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90.xml" /><Relationship Id="rId17" Type="http://schemas.openxmlformats.org/officeDocument/2006/relationships/tags" Target="../tags/tag291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0.png" /><Relationship Id="rId4" Type="http://schemas.openxmlformats.org/officeDocument/2006/relationships/tags" Target="../tags/tag282.xml" /><Relationship Id="rId5" Type="http://schemas.openxmlformats.org/officeDocument/2006/relationships/tags" Target="../tags/tag283.xml" /><Relationship Id="rId6" Type="http://schemas.openxmlformats.org/officeDocument/2006/relationships/image" Target="../media/image21.png" /><Relationship Id="rId7" Type="http://schemas.openxmlformats.org/officeDocument/2006/relationships/tags" Target="../tags/tag284.xml" /><Relationship Id="rId8" Type="http://schemas.openxmlformats.org/officeDocument/2006/relationships/image" Target="../media/image22.png" /><Relationship Id="rId9" Type="http://schemas.openxmlformats.org/officeDocument/2006/relationships/tags" Target="../tags/tag28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96.xml" /><Relationship Id="rId11" Type="http://schemas.openxmlformats.org/officeDocument/2006/relationships/tags" Target="../tags/tag297.xml" /><Relationship Id="rId12" Type="http://schemas.openxmlformats.org/officeDocument/2006/relationships/image" Target="../media/image30.png" /><Relationship Id="rId13" Type="http://schemas.openxmlformats.org/officeDocument/2006/relationships/tags" Target="../tags/tag298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20.png" /><Relationship Id="rId4" Type="http://schemas.openxmlformats.org/officeDocument/2006/relationships/tags" Target="../tags/tag292.xml" /><Relationship Id="rId5" Type="http://schemas.openxmlformats.org/officeDocument/2006/relationships/tags" Target="../tags/tag293.xml" /><Relationship Id="rId6" Type="http://schemas.openxmlformats.org/officeDocument/2006/relationships/image" Target="../media/image21.png" /><Relationship Id="rId7" Type="http://schemas.openxmlformats.org/officeDocument/2006/relationships/tags" Target="../tags/tag294.xml" /><Relationship Id="rId8" Type="http://schemas.openxmlformats.org/officeDocument/2006/relationships/image" Target="../media/image22.png" /><Relationship Id="rId9" Type="http://schemas.openxmlformats.org/officeDocument/2006/relationships/tags" Target="../tags/tag29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03.xml" /><Relationship Id="rId11" Type="http://schemas.openxmlformats.org/officeDocument/2006/relationships/tags" Target="../tags/tag304.xml" /><Relationship Id="rId12" Type="http://schemas.openxmlformats.org/officeDocument/2006/relationships/image" Target="../media/image30.png" /><Relationship Id="rId13" Type="http://schemas.openxmlformats.org/officeDocument/2006/relationships/tags" Target="../tags/tag305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20.png" /><Relationship Id="rId4" Type="http://schemas.openxmlformats.org/officeDocument/2006/relationships/tags" Target="../tags/tag299.xml" /><Relationship Id="rId5" Type="http://schemas.openxmlformats.org/officeDocument/2006/relationships/tags" Target="../tags/tag300.xml" /><Relationship Id="rId6" Type="http://schemas.openxmlformats.org/officeDocument/2006/relationships/image" Target="../media/image21.png" /><Relationship Id="rId7" Type="http://schemas.openxmlformats.org/officeDocument/2006/relationships/tags" Target="../tags/tag301.xml" /><Relationship Id="rId8" Type="http://schemas.openxmlformats.org/officeDocument/2006/relationships/image" Target="../media/image22.png" /><Relationship Id="rId9" Type="http://schemas.openxmlformats.org/officeDocument/2006/relationships/tags" Target="../tags/tag30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10.xml" /><Relationship Id="rId11" Type="http://schemas.openxmlformats.org/officeDocument/2006/relationships/tags" Target="../tags/tag311.xml" /><Relationship Id="rId12" Type="http://schemas.openxmlformats.org/officeDocument/2006/relationships/image" Target="../media/image30.png" /><Relationship Id="rId13" Type="http://schemas.openxmlformats.org/officeDocument/2006/relationships/tags" Target="../tags/tag312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20.png" /><Relationship Id="rId4" Type="http://schemas.openxmlformats.org/officeDocument/2006/relationships/tags" Target="../tags/tag306.xml" /><Relationship Id="rId5" Type="http://schemas.openxmlformats.org/officeDocument/2006/relationships/tags" Target="../tags/tag307.xml" /><Relationship Id="rId6" Type="http://schemas.openxmlformats.org/officeDocument/2006/relationships/image" Target="../media/image21.png" /><Relationship Id="rId7" Type="http://schemas.openxmlformats.org/officeDocument/2006/relationships/tags" Target="../tags/tag308.xml" /><Relationship Id="rId8" Type="http://schemas.openxmlformats.org/officeDocument/2006/relationships/image" Target="../media/image22.png" /><Relationship Id="rId9" Type="http://schemas.openxmlformats.org/officeDocument/2006/relationships/tags" Target="../tags/tag30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17.xml" /><Relationship Id="rId11" Type="http://schemas.openxmlformats.org/officeDocument/2006/relationships/tags" Target="../tags/tag318.xml" /><Relationship Id="rId12" Type="http://schemas.openxmlformats.org/officeDocument/2006/relationships/image" Target="../media/image30.png" /><Relationship Id="rId13" Type="http://schemas.openxmlformats.org/officeDocument/2006/relationships/tags" Target="../tags/tag319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20.png" /><Relationship Id="rId4" Type="http://schemas.openxmlformats.org/officeDocument/2006/relationships/tags" Target="../tags/tag313.xml" /><Relationship Id="rId5" Type="http://schemas.openxmlformats.org/officeDocument/2006/relationships/tags" Target="../tags/tag314.xml" /><Relationship Id="rId6" Type="http://schemas.openxmlformats.org/officeDocument/2006/relationships/image" Target="../media/image21.png" /><Relationship Id="rId7" Type="http://schemas.openxmlformats.org/officeDocument/2006/relationships/tags" Target="../tags/tag315.xml" /><Relationship Id="rId8" Type="http://schemas.openxmlformats.org/officeDocument/2006/relationships/image" Target="../media/image22.png" /><Relationship Id="rId9" Type="http://schemas.openxmlformats.org/officeDocument/2006/relationships/tags" Target="../tags/tag3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24.xml" /><Relationship Id="rId11" Type="http://schemas.openxmlformats.org/officeDocument/2006/relationships/tags" Target="../tags/tag325.xml" /><Relationship Id="rId12" Type="http://schemas.openxmlformats.org/officeDocument/2006/relationships/image" Target="../media/image30.png" /><Relationship Id="rId13" Type="http://schemas.openxmlformats.org/officeDocument/2006/relationships/tags" Target="../tags/tag326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20.png" /><Relationship Id="rId4" Type="http://schemas.openxmlformats.org/officeDocument/2006/relationships/tags" Target="../tags/tag320.xml" /><Relationship Id="rId5" Type="http://schemas.openxmlformats.org/officeDocument/2006/relationships/tags" Target="../tags/tag321.xml" /><Relationship Id="rId6" Type="http://schemas.openxmlformats.org/officeDocument/2006/relationships/image" Target="../media/image21.png" /><Relationship Id="rId7" Type="http://schemas.openxmlformats.org/officeDocument/2006/relationships/tags" Target="../tags/tag322.xml" /><Relationship Id="rId8" Type="http://schemas.openxmlformats.org/officeDocument/2006/relationships/image" Target="../media/image22.png" /><Relationship Id="rId9" Type="http://schemas.openxmlformats.org/officeDocument/2006/relationships/tags" Target="../tags/tag32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31.xml" /><Relationship Id="rId11" Type="http://schemas.openxmlformats.org/officeDocument/2006/relationships/tags" Target="../tags/tag332.xml" /><Relationship Id="rId12" Type="http://schemas.openxmlformats.org/officeDocument/2006/relationships/image" Target="../media/image30.png" /><Relationship Id="rId13" Type="http://schemas.openxmlformats.org/officeDocument/2006/relationships/tags" Target="../tags/tag333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20.png" /><Relationship Id="rId4" Type="http://schemas.openxmlformats.org/officeDocument/2006/relationships/tags" Target="../tags/tag327.xml" /><Relationship Id="rId5" Type="http://schemas.openxmlformats.org/officeDocument/2006/relationships/tags" Target="../tags/tag328.xml" /><Relationship Id="rId6" Type="http://schemas.openxmlformats.org/officeDocument/2006/relationships/image" Target="../media/image21.png" /><Relationship Id="rId7" Type="http://schemas.openxmlformats.org/officeDocument/2006/relationships/tags" Target="../tags/tag329.xml" /><Relationship Id="rId8" Type="http://schemas.openxmlformats.org/officeDocument/2006/relationships/image" Target="../media/image22.png" /><Relationship Id="rId9" Type="http://schemas.openxmlformats.org/officeDocument/2006/relationships/tags" Target="../tags/tag33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38.xml" /><Relationship Id="rId11" Type="http://schemas.openxmlformats.org/officeDocument/2006/relationships/tags" Target="../tags/tag339.xml" /><Relationship Id="rId12" Type="http://schemas.openxmlformats.org/officeDocument/2006/relationships/image" Target="../media/image30.png" /><Relationship Id="rId13" Type="http://schemas.openxmlformats.org/officeDocument/2006/relationships/tags" Target="../tags/tag340.xml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20.png" /><Relationship Id="rId4" Type="http://schemas.openxmlformats.org/officeDocument/2006/relationships/tags" Target="../tags/tag334.xml" /><Relationship Id="rId5" Type="http://schemas.openxmlformats.org/officeDocument/2006/relationships/tags" Target="../tags/tag335.xml" /><Relationship Id="rId6" Type="http://schemas.openxmlformats.org/officeDocument/2006/relationships/image" Target="../media/image21.png" /><Relationship Id="rId7" Type="http://schemas.openxmlformats.org/officeDocument/2006/relationships/tags" Target="../tags/tag336.xml" /><Relationship Id="rId8" Type="http://schemas.openxmlformats.org/officeDocument/2006/relationships/image" Target="../media/image22.png" /><Relationship Id="rId9" Type="http://schemas.openxmlformats.org/officeDocument/2006/relationships/tags" Target="../tags/tag33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45.xml" /><Relationship Id="rId11" Type="http://schemas.openxmlformats.org/officeDocument/2006/relationships/tags" Target="../tags/tag346.xml" /><Relationship Id="rId12" Type="http://schemas.openxmlformats.org/officeDocument/2006/relationships/image" Target="../media/image30.png" /><Relationship Id="rId13" Type="http://schemas.openxmlformats.org/officeDocument/2006/relationships/tags" Target="../tags/tag347.xml" /><Relationship Id="rId2" Type="http://schemas.openxmlformats.org/officeDocument/2006/relationships/notesSlide" Target="../notesSlides/notesSlide16.xml" /><Relationship Id="rId3" Type="http://schemas.openxmlformats.org/officeDocument/2006/relationships/image" Target="../media/image20.png" /><Relationship Id="rId4" Type="http://schemas.openxmlformats.org/officeDocument/2006/relationships/tags" Target="../tags/tag341.xml" /><Relationship Id="rId5" Type="http://schemas.openxmlformats.org/officeDocument/2006/relationships/tags" Target="../tags/tag342.xml" /><Relationship Id="rId6" Type="http://schemas.openxmlformats.org/officeDocument/2006/relationships/image" Target="../media/image21.png" /><Relationship Id="rId7" Type="http://schemas.openxmlformats.org/officeDocument/2006/relationships/tags" Target="../tags/tag343.xml" /><Relationship Id="rId8" Type="http://schemas.openxmlformats.org/officeDocument/2006/relationships/image" Target="../media/image22.png" /><Relationship Id="rId9" Type="http://schemas.openxmlformats.org/officeDocument/2006/relationships/tags" Target="../tags/tag34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52.xml" /><Relationship Id="rId11" Type="http://schemas.openxmlformats.org/officeDocument/2006/relationships/tags" Target="../tags/tag353.xml" /><Relationship Id="rId12" Type="http://schemas.openxmlformats.org/officeDocument/2006/relationships/image" Target="../media/image30.png" /><Relationship Id="rId13" Type="http://schemas.openxmlformats.org/officeDocument/2006/relationships/tags" Target="../tags/tag354.xml" /><Relationship Id="rId2" Type="http://schemas.openxmlformats.org/officeDocument/2006/relationships/notesSlide" Target="../notesSlides/notesSlide17.xml" /><Relationship Id="rId3" Type="http://schemas.openxmlformats.org/officeDocument/2006/relationships/image" Target="../media/image20.png" /><Relationship Id="rId4" Type="http://schemas.openxmlformats.org/officeDocument/2006/relationships/tags" Target="../tags/tag348.xml" /><Relationship Id="rId5" Type="http://schemas.openxmlformats.org/officeDocument/2006/relationships/tags" Target="../tags/tag349.xml" /><Relationship Id="rId6" Type="http://schemas.openxmlformats.org/officeDocument/2006/relationships/image" Target="../media/image21.png" /><Relationship Id="rId7" Type="http://schemas.openxmlformats.org/officeDocument/2006/relationships/tags" Target="../tags/tag350.xml" /><Relationship Id="rId8" Type="http://schemas.openxmlformats.org/officeDocument/2006/relationships/image" Target="../media/image22.png" /><Relationship Id="rId9" Type="http://schemas.openxmlformats.org/officeDocument/2006/relationships/tags" Target="../tags/tag351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59.xml" /><Relationship Id="rId11" Type="http://schemas.openxmlformats.org/officeDocument/2006/relationships/tags" Target="../tags/tag360.xml" /><Relationship Id="rId12" Type="http://schemas.openxmlformats.org/officeDocument/2006/relationships/tags" Target="../tags/tag361.xml" /><Relationship Id="rId13" Type="http://schemas.openxmlformats.org/officeDocument/2006/relationships/tags" Target="../tags/tag362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363.xml" /><Relationship Id="rId17" Type="http://schemas.openxmlformats.org/officeDocument/2006/relationships/tags" Target="../tags/tag364.xml" /><Relationship Id="rId2" Type="http://schemas.openxmlformats.org/officeDocument/2006/relationships/notesSlide" Target="../notesSlides/notesSlide18.xml" /><Relationship Id="rId3" Type="http://schemas.openxmlformats.org/officeDocument/2006/relationships/image" Target="../media/image20.png" /><Relationship Id="rId4" Type="http://schemas.openxmlformats.org/officeDocument/2006/relationships/tags" Target="../tags/tag355.xml" /><Relationship Id="rId5" Type="http://schemas.openxmlformats.org/officeDocument/2006/relationships/tags" Target="../tags/tag356.xml" /><Relationship Id="rId6" Type="http://schemas.openxmlformats.org/officeDocument/2006/relationships/image" Target="../media/image21.png" /><Relationship Id="rId7" Type="http://schemas.openxmlformats.org/officeDocument/2006/relationships/tags" Target="../tags/tag357.xml" /><Relationship Id="rId8" Type="http://schemas.openxmlformats.org/officeDocument/2006/relationships/image" Target="../media/image22.png" /><Relationship Id="rId9" Type="http://schemas.openxmlformats.org/officeDocument/2006/relationships/tags" Target="../tags/tag358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2307500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 sz="4800">
                <a:solidFill>
                  <a:schemeClr val="accent1"/>
                </a:solidFill>
                <a:latin typeface="仿宋" panose="02010609060101010101" charset="-122"/>
                <a:ea typeface="微软雅黑"/>
              </a:rPr>
              <a:t>癌症病人怎么吃？</a:t>
            </a:r>
            <a:endParaRPr lang="zh-CN" altLang="en-US" sz="4800">
              <a:solidFill>
                <a:schemeClr val="accent1"/>
              </a:solidFill>
              <a:latin typeface="仿宋" panose="02010609060101010101" charset="-122"/>
              <a:ea typeface="微软雅黑"/>
            </a:endParaRPr>
          </a:p>
        </p:txBody>
      </p:sp>
      <p:sp>
        <p:nvSpPr>
          <p:cNvPr id="6" name="副标题 5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3190288" y="3271167"/>
            <a:ext cx="5821200" cy="414000"/>
          </a:xfrm>
        </p:spPr>
        <p:txBody>
          <a:bodyPr>
            <a:noAutofit/>
          </a:bodyPr>
          <a:lstStyle/>
          <a:p>
            <a:r>
              <a:rPr lang="zh-CN" altLang="zh-CN" sz="2400">
                <a:solidFill>
                  <a:schemeClr val="tx1"/>
                </a:solidFill>
                <a:latin typeface="仿宋" panose="02010609060101010101" charset="-122"/>
              </a:rPr>
              <a:t>读书笔记</a:t>
            </a:r>
            <a:endParaRPr lang="zh-CN" altLang="zh-CN" sz="2400">
              <a:solidFill>
                <a:schemeClr val="tx1"/>
              </a:solidFill>
              <a:latin typeface="仿宋" panose="02010609060101010101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1818005"/>
            <a:ext cx="112649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思维导图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精彩摘录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2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椭圆 60"/>
          <p:cNvSpPr/>
          <p:nvPr>
            <p:custDataLst>
              <p:tags r:id="rId13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椭圆 61"/>
          <p:cNvSpPr/>
          <p:nvPr>
            <p:custDataLst>
              <p:tags r:id="rId14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5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目录分析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6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7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8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内容摘要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0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21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22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23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阅读感受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1" name="圆角矩形 10"/>
          <p:cNvSpPr/>
          <p:nvPr>
            <p:custDataLst>
              <p:tags r:id="rId24"/>
            </p:custDataLst>
          </p:nvPr>
        </p:nvSpPr>
        <p:spPr>
          <a:xfrm>
            <a:off x="6910775" y="4828570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椭圆 83"/>
          <p:cNvSpPr/>
          <p:nvPr>
            <p:custDataLst>
              <p:tags r:id="rId25"/>
            </p:custDataLst>
          </p:nvPr>
        </p:nvSpPr>
        <p:spPr>
          <a:xfrm>
            <a:off x="6602246" y="4752040"/>
            <a:ext cx="1213630" cy="1213630"/>
          </a:xfrm>
          <a:prstGeom prst="ellipse">
            <a:avLst/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椭圆 84"/>
          <p:cNvSpPr/>
          <p:nvPr>
            <p:custDataLst>
              <p:tags r:id="rId26"/>
            </p:custDataLst>
          </p:nvPr>
        </p:nvSpPr>
        <p:spPr>
          <a:xfrm>
            <a:off x="6685404" y="4837007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9" name="文本框 88"/>
          <p:cNvSpPr txBox="1"/>
          <p:nvPr>
            <p:custDataLst>
              <p:tags r:id="rId27"/>
            </p:custDataLst>
          </p:nvPr>
        </p:nvSpPr>
        <p:spPr>
          <a:xfrm>
            <a:off x="7731760" y="4813300"/>
            <a:ext cx="2934335" cy="106616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作者简介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8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9"/>
            </p:custDataLst>
          </p:nvPr>
        </p:nvSpPr>
        <p:spPr>
          <a:xfrm>
            <a:off x="1410335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30"/>
            </p:custDataLst>
          </p:nvPr>
        </p:nvSpPr>
        <p:spPr>
          <a:xfrm>
            <a:off x="1409700" y="507809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6CA9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rgbClr val="56CA9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31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32"/>
            </p:custDataLst>
          </p:nvPr>
        </p:nvSpPr>
        <p:spPr>
          <a:xfrm>
            <a:off x="6602730" y="3418205"/>
            <a:ext cx="113030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33"/>
            </p:custDataLst>
          </p:nvPr>
        </p:nvSpPr>
        <p:spPr>
          <a:xfrm>
            <a:off x="6603365" y="507746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EC5F74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rgbClr val="EC5F74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思维导图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1"/>
          <p:cNvSpPr/>
          <p:nvPr>
            <p:custDataLst>
              <p:tags r:id="rId3"/>
            </p:custDataLst>
          </p:nvPr>
        </p:nvSpPr>
        <p:spPr>
          <a:xfrm>
            <a:off x="858367" y="2138824"/>
            <a:ext cx="10547851" cy="1948819"/>
          </a:xfrm>
          <a:custGeom>
            <a:rect l="l" t="t" r="r" b="b"/>
            <a:pathLst>
              <a:path w="11556685" h="2135211">
                <a:moveTo>
                  <a:pt x="10959199" y="460836"/>
                </a:moveTo>
                <a:cubicBezTo>
                  <a:pt x="9495204" y="1495841"/>
                  <a:pt x="7707874" y="2104136"/>
                  <a:pt x="5778173" y="2104136"/>
                </a:cubicBezTo>
                <a:cubicBezTo>
                  <a:pt x="3848810" y="2104136"/>
                  <a:pt x="2061481" y="1495841"/>
                  <a:pt x="597148" y="460836"/>
                </a:cubicBezTo>
                <a:cubicBezTo>
                  <a:pt x="391612" y="315415"/>
                  <a:pt x="192567" y="161465"/>
                  <a:pt x="0" y="0"/>
                </a:cubicBezTo>
                <a:lnTo>
                  <a:pt x="0" y="40629"/>
                </a:lnTo>
                <a:cubicBezTo>
                  <a:pt x="192567" y="201406"/>
                  <a:pt x="391612" y="354331"/>
                  <a:pt x="597148" y="499064"/>
                </a:cubicBezTo>
                <a:cubicBezTo>
                  <a:pt x="2063194" y="1529979"/>
                  <a:pt x="3849836" y="2135211"/>
                  <a:pt x="5778173" y="2135211"/>
                </a:cubicBezTo>
                <a:cubicBezTo>
                  <a:pt x="7706499" y="2135211"/>
                  <a:pt x="9493490" y="1529979"/>
                  <a:pt x="10959199" y="499064"/>
                </a:cubicBezTo>
                <a:cubicBezTo>
                  <a:pt x="11164734" y="354331"/>
                  <a:pt x="11364117" y="201406"/>
                  <a:pt x="11556684" y="40629"/>
                </a:cubicBezTo>
                <a:lnTo>
                  <a:pt x="11556684" y="0"/>
                </a:lnTo>
                <a:cubicBezTo>
                  <a:pt x="11364117" y="161465"/>
                  <a:pt x="11165084" y="315415"/>
                  <a:pt x="10959199" y="460836"/>
                </a:cubicBezTo>
                <a:lnTo>
                  <a:pt x="10959199" y="460836"/>
                </a:lnTo>
                <a:close/>
              </a:path>
            </a:pathLst>
          </a:custGeom>
          <a:solidFill>
            <a:srgbClr val="A1A1A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2"/>
          <p:cNvSpPr/>
          <p:nvPr>
            <p:custDataLst>
              <p:tags r:id="rId4"/>
            </p:custDataLst>
          </p:nvPr>
        </p:nvSpPr>
        <p:spPr>
          <a:xfrm>
            <a:off x="5080538" y="2471530"/>
            <a:ext cx="2101753" cy="447181"/>
          </a:xfrm>
          <a:custGeom>
            <a:rect l="l" t="t" r="r" b="b"/>
            <a:pathLst>
              <a:path w="2302772" h="489951">
                <a:moveTo>
                  <a:pt x="1151037" y="144430"/>
                </a:moveTo>
                <a:cubicBezTo>
                  <a:pt x="1003277" y="144430"/>
                  <a:pt x="856216" y="133931"/>
                  <a:pt x="711249" y="110862"/>
                </a:cubicBezTo>
                <a:cubicBezTo>
                  <a:pt x="565584" y="87781"/>
                  <a:pt x="421671" y="47915"/>
                  <a:pt x="278431" y="0"/>
                </a:cubicBezTo>
                <a:cubicBezTo>
                  <a:pt x="232093" y="45808"/>
                  <a:pt x="185045" y="91970"/>
                  <a:pt x="139038" y="138831"/>
                </a:cubicBezTo>
                <a:cubicBezTo>
                  <a:pt x="92700" y="186048"/>
                  <a:pt x="46350" y="234305"/>
                  <a:pt x="0" y="283617"/>
                </a:cubicBezTo>
                <a:cubicBezTo>
                  <a:pt x="187482" y="353914"/>
                  <a:pt x="376705" y="410919"/>
                  <a:pt x="569075" y="443434"/>
                </a:cubicBezTo>
                <a:cubicBezTo>
                  <a:pt x="760380" y="475961"/>
                  <a:pt x="955188" y="489609"/>
                  <a:pt x="1151037" y="489952"/>
                </a:cubicBezTo>
                <a:cubicBezTo>
                  <a:pt x="1346873" y="489952"/>
                  <a:pt x="1541681" y="475961"/>
                  <a:pt x="1732998" y="443789"/>
                </a:cubicBezTo>
                <a:cubicBezTo>
                  <a:pt x="1925356" y="410919"/>
                  <a:pt x="2114934" y="353914"/>
                  <a:pt x="2302772" y="283617"/>
                </a:cubicBezTo>
                <a:cubicBezTo>
                  <a:pt x="2256066" y="234305"/>
                  <a:pt x="2209373" y="186391"/>
                  <a:pt x="2163023" y="139187"/>
                </a:cubicBezTo>
                <a:cubicBezTo>
                  <a:pt x="2117028" y="91970"/>
                  <a:pt x="2069980" y="45808"/>
                  <a:pt x="2023642" y="0"/>
                </a:cubicBezTo>
                <a:cubicBezTo>
                  <a:pt x="1880745" y="47915"/>
                  <a:pt x="1736489" y="87781"/>
                  <a:pt x="1590824" y="110862"/>
                </a:cubicBezTo>
                <a:cubicBezTo>
                  <a:pt x="1445845" y="133931"/>
                  <a:pt x="1298796" y="144430"/>
                  <a:pt x="1151037" y="144430"/>
                </a:cubicBezTo>
                <a:lnTo>
                  <a:pt x="1151037" y="144430"/>
                </a:lnTo>
                <a:close/>
              </a:path>
            </a:pathLst>
          </a:custGeom>
          <a:solidFill>
            <a:srgbClr val="238C3B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3"/>
          <p:cNvSpPr/>
          <p:nvPr>
            <p:custDataLst>
              <p:tags r:id="rId5"/>
            </p:custDataLst>
          </p:nvPr>
        </p:nvSpPr>
        <p:spPr>
          <a:xfrm>
            <a:off x="4554389" y="3025779"/>
            <a:ext cx="3160262" cy="578488"/>
          </a:xfrm>
          <a:custGeom>
            <a:rect l="l" t="t" r="r" b="b"/>
            <a:pathLst>
              <a:path w="3462520" h="633817">
                <a:moveTo>
                  <a:pt x="1731090" y="267641"/>
                </a:moveTo>
                <a:cubicBezTo>
                  <a:pt x="1485262" y="267641"/>
                  <a:pt x="1241112" y="248481"/>
                  <a:pt x="1002292" y="205782"/>
                </a:cubicBezTo>
                <a:cubicBezTo>
                  <a:pt x="761816" y="162742"/>
                  <a:pt x="525659" y="90106"/>
                  <a:pt x="292848" y="0"/>
                </a:cubicBezTo>
                <a:cubicBezTo>
                  <a:pt x="243821" y="48416"/>
                  <a:pt x="194454" y="97173"/>
                  <a:pt x="146084" y="146599"/>
                </a:cubicBezTo>
                <a:cubicBezTo>
                  <a:pt x="97726" y="196366"/>
                  <a:pt x="48699" y="246802"/>
                  <a:pt x="0" y="298247"/>
                </a:cubicBezTo>
                <a:cubicBezTo>
                  <a:pt x="279174" y="413583"/>
                  <a:pt x="562351" y="504699"/>
                  <a:pt x="851865" y="557835"/>
                </a:cubicBezTo>
                <a:cubicBezTo>
                  <a:pt x="1139384" y="610607"/>
                  <a:pt x="1433899" y="633477"/>
                  <a:pt x="1731090" y="633817"/>
                </a:cubicBezTo>
                <a:cubicBezTo>
                  <a:pt x="2027940" y="633817"/>
                  <a:pt x="2322126" y="610607"/>
                  <a:pt x="2609974" y="557835"/>
                </a:cubicBezTo>
                <a:cubicBezTo>
                  <a:pt x="2899829" y="504699"/>
                  <a:pt x="3183006" y="413583"/>
                  <a:pt x="3462520" y="298247"/>
                </a:cubicBezTo>
                <a:cubicBezTo>
                  <a:pt x="3413822" y="247131"/>
                  <a:pt x="3365111" y="196366"/>
                  <a:pt x="3316084" y="146599"/>
                </a:cubicBezTo>
                <a:cubicBezTo>
                  <a:pt x="3267386" y="97173"/>
                  <a:pt x="3218359" y="48416"/>
                  <a:pt x="3169660" y="0"/>
                </a:cubicBezTo>
                <a:cubicBezTo>
                  <a:pt x="2936508" y="89777"/>
                  <a:pt x="2700704" y="162742"/>
                  <a:pt x="2459888" y="205782"/>
                </a:cubicBezTo>
                <a:cubicBezTo>
                  <a:pt x="2220727" y="248481"/>
                  <a:pt x="1976918" y="267641"/>
                  <a:pt x="1731090" y="267641"/>
                </a:cubicBezTo>
                <a:lnTo>
                  <a:pt x="1731090" y="267641"/>
                </a:lnTo>
                <a:close/>
              </a:path>
            </a:pathLst>
          </a:custGeom>
          <a:solidFill>
            <a:srgbClr val="508834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4"/>
          <p:cNvSpPr/>
          <p:nvPr>
            <p:custDataLst>
              <p:tags r:id="rId6"/>
            </p:custDataLst>
          </p:nvPr>
        </p:nvSpPr>
        <p:spPr>
          <a:xfrm>
            <a:off x="5582333" y="1164902"/>
            <a:ext cx="1111837" cy="1111837"/>
          </a:xfrm>
          <a:custGeom>
            <a:rect l="l" t="t" r="r" b="b"/>
            <a:pathLst>
              <a:path w="1218177" h="1218177">
                <a:moveTo>
                  <a:pt x="1218177" y="609088"/>
                </a:moveTo>
                <a:cubicBezTo>
                  <a:pt x="1218177" y="945481"/>
                  <a:pt x="945482" y="1218176"/>
                  <a:pt x="609089" y="1218176"/>
                </a:cubicBezTo>
                <a:cubicBezTo>
                  <a:pt x="272695" y="1218176"/>
                  <a:pt x="0" y="945481"/>
                  <a:pt x="0" y="609088"/>
                </a:cubicBezTo>
                <a:cubicBezTo>
                  <a:pt x="0" y="272695"/>
                  <a:pt x="272695" y="0"/>
                  <a:pt x="609089" y="0"/>
                </a:cubicBezTo>
                <a:cubicBezTo>
                  <a:pt x="945482" y="0"/>
                  <a:pt x="1218177" y="272695"/>
                  <a:pt x="1218177" y="609088"/>
                </a:cubicBezTo>
                <a:close/>
              </a:path>
            </a:pathLst>
          </a:custGeom>
          <a:solidFill>
            <a:srgbClr val="238C3B">
              <a:lumMod val="75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5"/>
          <p:cNvSpPr txBox="1"/>
          <p:nvPr>
            <p:custDataLst>
              <p:tags r:id="rId7"/>
            </p:custDataLst>
          </p:nvPr>
        </p:nvSpPr>
        <p:spPr>
          <a:xfrm>
            <a:off x="5481335" y="1459723"/>
            <a:ext cx="1313835" cy="524441"/>
          </a:xfrm>
          <a:prstGeom prst="rect">
            <a:avLst/>
          </a:prstGeom>
        </p:spPr>
        <p:txBody>
          <a:bodyPr lIns="90000" tIns="46800" rIns="90000" bIns="468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2000" b="1" spc="300" err="1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癌症</a:t>
            </a:r>
            <a:endParaRPr lang="zh-CN" altLang="en-US" sz="2000" b="1" spc="300" err="1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8" name="Freeform 6"/>
          <p:cNvSpPr/>
          <p:nvPr>
            <p:custDataLst>
              <p:tags r:id="rId8"/>
            </p:custDataLst>
          </p:nvPr>
        </p:nvSpPr>
        <p:spPr>
          <a:xfrm>
            <a:off x="7268255" y="1522866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238C3B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>
            <a:off x="6821607" y="1586088"/>
            <a:ext cx="367989" cy="224028"/>
          </a:xfrm>
          <a:prstGeom prst="rect">
            <a:avLst/>
          </a:prstGeom>
        </p:spPr>
      </p:pic>
      <p:sp>
        <p:nvSpPr>
          <p:cNvPr id="11" name="TextBox 8"/>
          <p:cNvSpPr txBox="1"/>
          <p:nvPr>
            <p:custDataLst>
              <p:tags r:id="rId11"/>
            </p:custDataLst>
          </p:nvPr>
        </p:nvSpPr>
        <p:spPr>
          <a:xfrm>
            <a:off x="7709320" y="1522015"/>
            <a:ext cx="1304002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病人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2" name="Picture 9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13500000">
            <a:off x="4929258" y="2372333"/>
            <a:ext cx="280246" cy="170611"/>
          </a:xfrm>
          <a:prstGeom prst="rect">
            <a:avLst/>
          </a:prstGeom>
        </p:spPr>
      </p:pic>
      <p:pic>
        <p:nvPicPr>
          <p:cNvPr id="13" name="Picture 1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6016292" y="3005618"/>
            <a:ext cx="280246" cy="170611"/>
          </a:xfrm>
          <a:prstGeom prst="rect">
            <a:avLst/>
          </a:prstGeom>
        </p:spPr>
      </p:pic>
      <p:sp>
        <p:nvSpPr>
          <p:cNvPr id="15" name="TextBox 11"/>
          <p:cNvSpPr txBox="1"/>
          <p:nvPr>
            <p:custDataLst>
              <p:tags r:id="rId14"/>
            </p:custDataLst>
          </p:nvPr>
        </p:nvSpPr>
        <p:spPr>
          <a:xfrm>
            <a:off x="5540796" y="2558667"/>
            <a:ext cx="1313835" cy="384896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治疗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6" name="TextBox 12"/>
          <p:cNvSpPr txBox="1"/>
          <p:nvPr>
            <p:custDataLst>
              <p:tags r:id="rId15"/>
            </p:custDataLst>
          </p:nvPr>
        </p:nvSpPr>
        <p:spPr>
          <a:xfrm>
            <a:off x="5225566" y="3232133"/>
            <a:ext cx="1957014" cy="393012"/>
          </a:xfrm>
          <a:prstGeom prst="rect">
            <a:avLst/>
          </a:prstGeom>
        </p:spPr>
        <p:txBody>
          <a:bodyPr lIns="90000" tIns="46800" rIns="90000" bIns="4680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饮食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7" name="Picture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5998182" y="2362780"/>
            <a:ext cx="280246" cy="170611"/>
          </a:xfrm>
          <a:prstGeom prst="rect">
            <a:avLst/>
          </a:prstGeom>
          <a:solidFill>
            <a:sysClr val="window" lastClr="FFFFFF"/>
          </a:solidFill>
        </p:spPr>
      </p:pic>
      <p:sp>
        <p:nvSpPr>
          <p:cNvPr id="18" name="Freeform 14"/>
          <p:cNvSpPr/>
          <p:nvPr>
            <p:custDataLst>
              <p:tags r:id="rId17"/>
            </p:custDataLst>
          </p:nvPr>
        </p:nvSpPr>
        <p:spPr>
          <a:xfrm>
            <a:off x="4626537" y="197551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5"/>
          <p:cNvSpPr txBox="1"/>
          <p:nvPr>
            <p:custDataLst>
              <p:tags r:id="rId18"/>
            </p:custDataLst>
          </p:nvPr>
        </p:nvSpPr>
        <p:spPr>
          <a:xfrm>
            <a:off x="3361547" y="1976465"/>
            <a:ext cx="1318839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患者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0" name="Freeform 16"/>
          <p:cNvSpPr/>
          <p:nvPr>
            <p:custDataLst>
              <p:tags r:id="rId19"/>
            </p:custDataLst>
          </p:nvPr>
        </p:nvSpPr>
        <p:spPr>
          <a:xfrm>
            <a:off x="1873392" y="2815649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17"/>
          <p:cNvSpPr/>
          <p:nvPr>
            <p:custDataLst>
              <p:tags r:id="rId20"/>
            </p:custDataLst>
          </p:nvPr>
        </p:nvSpPr>
        <p:spPr>
          <a:xfrm>
            <a:off x="3145156" y="338242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18"/>
          <p:cNvSpPr/>
          <p:nvPr>
            <p:custDataLst>
              <p:tags r:id="rId21"/>
            </p:custDataLst>
          </p:nvPr>
        </p:nvSpPr>
        <p:spPr>
          <a:xfrm>
            <a:off x="4535578" y="375034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19"/>
          <p:cNvSpPr/>
          <p:nvPr>
            <p:custDataLst>
              <p:tags r:id="rId22"/>
            </p:custDataLst>
          </p:nvPr>
        </p:nvSpPr>
        <p:spPr>
          <a:xfrm>
            <a:off x="6101454" y="3921735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0"/>
          <p:cNvSpPr/>
          <p:nvPr>
            <p:custDataLst>
              <p:tags r:id="rId23"/>
            </p:custDataLst>
          </p:nvPr>
        </p:nvSpPr>
        <p:spPr>
          <a:xfrm>
            <a:off x="7770472" y="3720350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1"/>
          <p:cNvSpPr/>
          <p:nvPr>
            <p:custDataLst>
              <p:tags r:id="rId24"/>
            </p:custDataLst>
          </p:nvPr>
        </p:nvSpPr>
        <p:spPr>
          <a:xfrm>
            <a:off x="9107481" y="3271778"/>
            <a:ext cx="345204" cy="345204"/>
          </a:xfrm>
          <a:custGeom>
            <a:rect l="l" t="t" r="r" b="b"/>
            <a:pathLst>
              <a:path w="378221" h="378221">
                <a:moveTo>
                  <a:pt x="378222" y="189111"/>
                </a:moveTo>
                <a:cubicBezTo>
                  <a:pt x="378222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2"/>
          <p:cNvSpPr/>
          <p:nvPr>
            <p:custDataLst>
              <p:tags r:id="rId25"/>
            </p:custDataLst>
          </p:nvPr>
        </p:nvSpPr>
        <p:spPr>
          <a:xfrm>
            <a:off x="10293617" y="26650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3"/>
          <p:cNvSpPr txBox="1"/>
          <p:nvPr>
            <p:custDataLst>
              <p:tags r:id="rId26"/>
            </p:custDataLst>
          </p:nvPr>
        </p:nvSpPr>
        <p:spPr>
          <a:xfrm>
            <a:off x="1412955" y="324207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癌症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8" name="TextBox 24"/>
          <p:cNvSpPr txBox="1"/>
          <p:nvPr>
            <p:custDataLst>
              <p:tags r:id="rId27"/>
            </p:custDataLst>
          </p:nvPr>
        </p:nvSpPr>
        <p:spPr>
          <a:xfrm>
            <a:off x="2728530" y="383236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书中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9" name="TextBox 25"/>
          <p:cNvSpPr txBox="1"/>
          <p:nvPr>
            <p:custDataLst>
              <p:tags r:id="rId28"/>
            </p:custDataLst>
          </p:nvPr>
        </p:nvSpPr>
        <p:spPr>
          <a:xfrm>
            <a:off x="4115938" y="4162556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营养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1" name="TextBox 26"/>
          <p:cNvSpPr txBox="1"/>
          <p:nvPr>
            <p:custDataLst>
              <p:tags r:id="rId29"/>
            </p:custDataLst>
          </p:nvPr>
        </p:nvSpPr>
        <p:spPr>
          <a:xfrm>
            <a:off x="5686411" y="4366913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建议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2" name="TextBox 27"/>
          <p:cNvSpPr txBox="1"/>
          <p:nvPr>
            <p:custDataLst>
              <p:tags r:id="rId30"/>
            </p:custDataLst>
          </p:nvPr>
        </p:nvSpPr>
        <p:spPr>
          <a:xfrm>
            <a:off x="7350111" y="4167124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提供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4" name="TextBox 28"/>
          <p:cNvSpPr txBox="1"/>
          <p:nvPr>
            <p:custDataLst>
              <p:tags r:id="rId31"/>
            </p:custDataLst>
          </p:nvPr>
        </p:nvSpPr>
        <p:spPr>
          <a:xfrm>
            <a:off x="8663507" y="3713392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效果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5" name="TextBox 29"/>
          <p:cNvSpPr txBox="1"/>
          <p:nvPr>
            <p:custDataLst>
              <p:tags r:id="rId32"/>
            </p:custDataLst>
          </p:nvPr>
        </p:nvSpPr>
        <p:spPr>
          <a:xfrm>
            <a:off x="9940580" y="3137029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摄入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6" name="Freeform 30"/>
          <p:cNvSpPr/>
          <p:nvPr>
            <p:custDataLst>
              <p:tags r:id="rId33"/>
            </p:custDataLst>
          </p:nvPr>
        </p:nvSpPr>
        <p:spPr>
          <a:xfrm>
            <a:off x="1873392" y="4055924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1"/>
          <p:cNvSpPr/>
          <p:nvPr>
            <p:custDataLst>
              <p:tags r:id="rId34"/>
            </p:custDataLst>
          </p:nvPr>
        </p:nvSpPr>
        <p:spPr>
          <a:xfrm>
            <a:off x="3138864" y="462269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2"/>
          <p:cNvSpPr/>
          <p:nvPr>
            <p:custDataLst>
              <p:tags r:id="rId35"/>
            </p:custDataLst>
          </p:nvPr>
        </p:nvSpPr>
        <p:spPr>
          <a:xfrm>
            <a:off x="4535578" y="49906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3"/>
          <p:cNvSpPr/>
          <p:nvPr>
            <p:custDataLst>
              <p:tags r:id="rId36"/>
            </p:custDataLst>
          </p:nvPr>
        </p:nvSpPr>
        <p:spPr>
          <a:xfrm>
            <a:off x="6108833" y="5162011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34"/>
          <p:cNvSpPr/>
          <p:nvPr>
            <p:custDataLst>
              <p:tags r:id="rId37"/>
            </p:custDataLst>
          </p:nvPr>
        </p:nvSpPr>
        <p:spPr>
          <a:xfrm>
            <a:off x="7783661" y="4960626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35"/>
          <p:cNvSpPr/>
          <p:nvPr>
            <p:custDataLst>
              <p:tags r:id="rId38"/>
            </p:custDataLst>
          </p:nvPr>
        </p:nvSpPr>
        <p:spPr>
          <a:xfrm>
            <a:off x="9107481" y="4512053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36"/>
          <p:cNvSpPr/>
          <p:nvPr>
            <p:custDataLst>
              <p:tags r:id="rId39"/>
            </p:custDataLst>
          </p:nvPr>
        </p:nvSpPr>
        <p:spPr>
          <a:xfrm>
            <a:off x="10399124" y="3905294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37"/>
          <p:cNvSpPr txBox="1"/>
          <p:nvPr>
            <p:custDataLst>
              <p:tags r:id="rId40"/>
            </p:custDataLst>
          </p:nvPr>
        </p:nvSpPr>
        <p:spPr>
          <a:xfrm>
            <a:off x="1449279" y="4505528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介绍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4" name="TextBox 38"/>
          <p:cNvSpPr txBox="1"/>
          <p:nvPr>
            <p:custDataLst>
              <p:tags r:id="rId41"/>
            </p:custDataLst>
          </p:nvPr>
        </p:nvSpPr>
        <p:spPr>
          <a:xfrm>
            <a:off x="2698912" y="509581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合理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5" name="TextBox 39"/>
          <p:cNvSpPr txBox="1"/>
          <p:nvPr>
            <p:custDataLst>
              <p:tags r:id="rId42"/>
            </p:custDataLst>
          </p:nvPr>
        </p:nvSpPr>
        <p:spPr>
          <a:xfrm>
            <a:off x="4065073" y="542963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质量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6" name="TextBox 40"/>
          <p:cNvSpPr txBox="1"/>
          <p:nvPr>
            <p:custDataLst>
              <p:tags r:id="rId43"/>
            </p:custDataLst>
          </p:nvPr>
        </p:nvSpPr>
        <p:spPr>
          <a:xfrm>
            <a:off x="5668882" y="5630371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维生素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7" name="TextBox 41"/>
          <p:cNvSpPr txBox="1"/>
          <p:nvPr>
            <p:custDataLst>
              <p:tags r:id="rId44"/>
            </p:custDataLst>
          </p:nvPr>
        </p:nvSpPr>
        <p:spPr>
          <a:xfrm>
            <a:off x="7386435" y="5430582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同时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8" name="TextBox 42"/>
          <p:cNvSpPr txBox="1"/>
          <p:nvPr>
            <p:custDataLst>
              <p:tags r:id="rId45"/>
            </p:custDataLst>
          </p:nvPr>
        </p:nvSpPr>
        <p:spPr>
          <a:xfrm>
            <a:off x="8699831" y="4976850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矿物质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9" name="TextBox 43"/>
          <p:cNvSpPr txBox="1"/>
          <p:nvPr>
            <p:custDataLst>
              <p:tags r:id="rId46"/>
            </p:custDataLst>
          </p:nvPr>
        </p:nvSpPr>
        <p:spPr>
          <a:xfrm>
            <a:off x="9963715" y="4400487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蛋白质</a:t>
            </a:r>
            <a:endParaRPr lang="zh-CN" altLang="en-US" sz="12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50" name="文本框 49"/>
          <p:cNvSpPr txBox="1"/>
          <p:nvPr/>
        </p:nvSpPr>
        <p:spPr>
          <a:xfrm>
            <a:off x="4363720" y="272415"/>
            <a:ext cx="35356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仿宋" panose="02010609060101010101" charset="-122"/>
                <a:ea typeface="微软雅黑"/>
              </a:rPr>
              <a:t>本书关键字分析思维导图</a:t>
            </a:r>
            <a:endParaRPr lang="zh-CN" altLang="en-US" sz="24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仿宋" panose="02010609060101010101" charset="-122"/>
              <a:ea typeface="微软雅黑"/>
            </a:endParaRPr>
          </a:p>
        </p:txBody>
      </p:sp>
    </p:spTree>
    <p:custDataLst>
      <p:tags r:id="rId4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内容摘要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3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癌症病人怎么吃？》是一本专为癌症患者及其家庭设计的饮食指南。这本书从营养学和医学的角度出发，详细阐述了癌症患者的饮食需求，以及如何在日常生活中进行合理饮食调整，帮助患者获得最佳的营养摄入，提升治疗效果，并改善生活质量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书中强调了营养在癌症治疗中的重要性。癌症是一种消耗性疾病，患者需要更多的营养来支持治疗和恢复。合理的饮食可以增强患者的免疫系统，提高治疗效果，减少并发症，并加速康复。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书中详细介绍了癌症患者的营养需求。由于癌症和其治疗过程对身体的消耗极大，患者需要更多的蛋白质、矿物质、维生素等营养素。同时，由于治疗过程中可能会引起恶心、呕吐、腹泻等副作用，书中也提供了相应的饮食建议，帮助患者减轻不适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书中还介绍了各种食物的营养成分和特性，以及如何在日常饮食中进行搭配。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3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例如，书中建议多吃新鲜蔬菜和水果，以获取丰富的维生素和矿物质；适当摄入优质蛋白质，如鱼、肉、蛋、奶等；避免过度摄入脂肪和糖分；同时，针对患者的具体情况，书中还提供了个性化的饮食建议。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书中还介绍了如何在治疗期间保持食欲和体重。食欲减退和体重下降是癌症患者常见的困扰，这会影响患者的治疗效果和生活质量。书中提供了实用的建议，如少吃多餐、选择易消化的食物、避免过度油腻和辛辣等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《癌症病人怎么吃？》这本书为癌症患者及其家庭提供了实用的饮食指南。通过合理的饮食调整，患者可以获得更好的治疗效果和生活质量。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精彩摘录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《癌症病人怎么吃？》是一本关于癌症患者饮食的书籍，它详细介绍了癌症患者应该如何通过饮食来提高自身免疫力，抵抗癌症。这本书的内容深入浅出，实用性强，是癌症患者及其家属必备的参考书籍。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在这本书中，有一个章节特别引人注目，那就是“食物中的抗癌英雄”。这一章详细介绍了许多具有抗癌作用的食材，以及如何将这些食材融入到日常饮食中。其中，有一些摘录非常精彩，值得分享。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“癌症是一种慢性疾病，需要长期的调理和养护。而饮食是其中最为重要的一个方面。通过合理的饮食搭配，癌症患者可以有效地提高自身免疫力，减缓病情发展，甚至达到康复的目的。”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这段话准确地概括了本书的主题，强调了饮食在癌症治疗中的重要性。在面对癌症这样的恶性疾病时，患者和家属往往会感到无助和恐惧。而通过饮食来抵抗癌症，无疑是一种安全而有效的方法。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“蔬菜中的萝卜、胡萝卜、蘑菇、海带等都是抗癌效果显著的食材。它们富含丰富的维生素、矿物质和膳食纤维，有助于提高身体免疫力，抑制癌细胞的生长。”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这段话列举了一些具有抗癌作用的蔬菜，并解释了它们的作用机制。这些蔬菜都是我们日常生活中常见的食材，通过适当烹饪和搭配，就能发挥出抗癌的效果。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“除了蔬菜，水果也是抗癌的好帮手。比如苹果、草莓、柑橘类水果等都含有丰富的维生素C和类黄酮，这些成分具有很强的抗氧化作用，有助于清除体内的自由基，预防癌症的发生。”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这段话强调了水果在抗癌中的作用，同时也提醒我们注意选择合适的水果。每种水果都有其独特的营养成分和功效，选择多样化的水果，才能更好地满足身体的营养需求。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除了上述精彩摘录外，《癌症病人怎么吃？》这本书还提供了许多实用的建议和食谱，帮助癌症患者调整饮食结构，提高生活质量。通过阅读这本书，癌症患者和家属可以更好地了解如何通过合理的饮食来抵抗癌症，为战胜病魔增添一份力量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阅读感受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https://d.book118.com/708023075002006030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custom20177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树叶手绘风总结报告"/>
  <p:tag name="KSO_WM_UNIT_TYPE" val="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1"/>
  <p:tag name="KSO_WM_UNIT_DIAGRAM_ISNUMVISUAL" val="0"/>
  <p:tag name="KSO_WM_UNIT_DIAGRAM_ISREFERUNIT" val="0"/>
  <p:tag name="KSO_WM_UNIT_HIGHLIGHT" val="0"/>
  <p:tag name="KSO_WM_UNIT_ID" val="custom20177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15"/>
  <p:tag name="KSO_WM_UNIT_TEXT_FILL_TYPE" val="1"/>
  <p:tag name="KSO_WM_UNIT_TYPE" val="b"/>
  <p:tag name="KSO_WM_UNIT_VALUE" val="22"/>
</p:tagLst>
</file>

<file path=ppt/tags/tag171.xml><?xml version="1.0" encoding="utf-8"?>
<p:tagLst xmlns:p="http://schemas.openxmlformats.org/presentationml/2006/main">
  <p:tag name="KSO_WM_BEAUTIFY_FLAG" val="#wm#"/>
  <p:tag name="KSO_WM_COMBINE_RELATE_SLIDE_ID" val="background20176890_1"/>
  <p:tag name="KSO_WM_SLIDE_ID" val="custom20177418_1"/>
  <p:tag name="KSO_WM_SLIDE_INDEX" val="1"/>
  <p:tag name="KSO_WM_SLIDE_ITEM_CNT" val="0"/>
  <p:tag name="KSO_WM_SLIDE_LAYOUT" val="a_b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1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6_4"/>
  <p:tag name="KSO_WM_UNIT_INDEX" val="1_6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1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6_2"/>
  <p:tag name="KSO_WM_UNIT_INDEX" val="1_6_2"/>
  <p:tag name="KSO_WM_UNIT_LAYERLEVEL" val="1_1_1"/>
  <p:tag name="KSO_WM_UNIT_SUBTYPE" val="d"/>
  <p:tag name="KSO_WM_UNIT_TEXT_FILL_FORE_SCHEMECOLOR_INDEX" val="10"/>
  <p:tag name="KSO_WM_UNIT_TEXT_FILL_TYPE" val="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1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1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i*1_1_2_3"/>
  <p:tag name="KSO_WM_UNIT_INDEX" val="1_1_2_3"/>
  <p:tag name="KSO_WM_UNIT_LAYERLEVEL" val="1_1_1_1"/>
  <p:tag name="KSO_WM_UNIT_TYPE" val="p_h_h_i"/>
  <p:tag name="KSO_WM_UNIT_USESOURCEFORMAT_APPLY" val="1"/>
</p:tagLst>
</file>

<file path=ppt/tags/tag21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h_i*1_1_2_1"/>
  <p:tag name="KSO_WM_UNIT_INDEX" val="1_1_2_1"/>
  <p:tag name="KSO_WM_UNIT_LAYERLEVEL" val="1_1_1_1"/>
  <p:tag name="KSO_WM_UNIT_TYPE" val="p_h_h_i"/>
  <p:tag name="KSO_WM_UNIT_USESOURCEFORMAT_APPLY" val="1"/>
</p:tagLst>
</file>

<file path=ppt/tags/tag21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i*1_1_2_2_1"/>
  <p:tag name="KSO_WM_UNIT_INDEX" val="1_1_2_2_1"/>
  <p:tag name="KSO_WM_UNIT_LAYERLEVEL" val="1_1_1_1_1"/>
  <p:tag name="KSO_WM_UNIT_TYPE" val="p_h_h_h_i"/>
  <p:tag name="KSO_WM_UNIT_USESOURCEFORMAT_APPLY" val="1"/>
</p:tagLst>
</file>

<file path=ppt/tags/tag21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i*1_1_1"/>
  <p:tag name="KSO_WM_UNIT_INDEX" val="1_1_1"/>
  <p:tag name="KSO_WM_UNIT_LAYERLEVEL" val="1_1_1"/>
  <p:tag name="KSO_WM_UNIT_TYPE" val="p_h_i"/>
  <p:tag name="KSO_WM_UNIT_USESOURCEFORMAT_APPLY" val="1"/>
</p:tagLst>
</file>

<file path=ppt/tags/tag21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a*1_1_1"/>
  <p:tag name="KSO_WM_UNIT_INDEX" val="1_1_1"/>
  <p:tag name="KSO_WM_UNIT_ISCONTENTSTITLE" val="0"/>
  <p:tag name="KSO_WM_UNIT_LAYERLEVEL" val="1_1_1"/>
  <p:tag name="KSO_WM_UNIT_NOCLEAR" val="0"/>
  <p:tag name="KSO_WM_UNIT_PRESET_TEXT" val="添加标题"/>
  <p:tag name="KSO_WM_UNIT_TYPE" val="p_h_a"/>
  <p:tag name="KSO_WM_UNIT_USESOURCEFORMAT_APPLY" val="1"/>
  <p:tag name="KSO_WM_UNIT_VALUE" val="5"/>
</p:tagLst>
</file>

<file path=ppt/tags/tag21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h_i*1_1_1_1"/>
  <p:tag name="KSO_WM_UNIT_INDEX" val="1_1_1_1"/>
  <p:tag name="KSO_WM_UNIT_LAYERLEVEL" val="1_1_1_1"/>
  <p:tag name="KSO_WM_UNIT_TYPE" val="p_h_h_i"/>
  <p:tag name="KSO_WM_UNIT_USESOURCEFORMAT_APPLY" val="1"/>
</p:tagLst>
</file>

<file path=ppt/tags/tag22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i*1_1_1_2"/>
  <p:tag name="KSO_WM_UNIT_INDEX" val="1_1_1_2"/>
  <p:tag name="KSO_WM_UNIT_LAYERLEVEL" val="1_1_1_1"/>
  <p:tag name="KSO_WM_UNIT_TYPE" val="p_h_h_i"/>
  <p:tag name="KSO_WM_UNIT_USESOURCEFORMAT_APPLY" val="1"/>
</p:tagLst>
</file>

<file path=ppt/tags/tag22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a*1_1_1_1"/>
  <p:tag name="KSO_WM_UNIT_INDEX" val="1_1_1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4"/>
</p:tagLst>
</file>

<file path=ppt/tags/tag22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i*1_1_2_1_1"/>
  <p:tag name="KSO_WM_UNIT_INDEX" val="1_1_2_1_1"/>
  <p:tag name="KSO_WM_UNIT_LAYERLEVEL" val="1_1_1_1_1"/>
  <p:tag name="KSO_WM_UNIT_TYPE" val="p_h_h_h_i"/>
  <p:tag name="KSO_WM_UNIT_USESOURCEFORMAT_APPLY" val="1"/>
</p:tagLst>
</file>

<file path=ppt/tags/tag22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i*1_1_2_2_2"/>
  <p:tag name="KSO_WM_UNIT_INDEX" val="1_1_2_2_2"/>
  <p:tag name="KSO_WM_UNIT_LAYERLEVEL" val="1_1_1_1_1"/>
  <p:tag name="KSO_WM_UNIT_TYPE" val="p_h_h_h_i"/>
  <p:tag name="KSO_WM_UNIT_USESOURCEFORMAT_APPLY" val="1"/>
</p:tagLst>
</file>

<file path=ppt/tags/tag22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a*1_1_2_1"/>
  <p:tag name="KSO_WM_UNIT_INDEX" val="1_1_2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5"/>
</p:tagLst>
</file>

<file path=ppt/tags/tag22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a*1_1_2_2_1"/>
  <p:tag name="KSO_WM_UNIT_INDEX" val="1_1_2_2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9"/>
</p:tagLst>
</file>

<file path=ppt/tags/tag22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14"/>
  <p:tag name="KSO_WM_UNIT_FILL_TYPE" val="1"/>
  <p:tag name="KSO_WM_UNIT_HIGHLIGHT" val="0"/>
  <p:tag name="KSO_WM_UNIT_ID" val="diagram20200914_1*p_h_h_i*1_1_2_2"/>
  <p:tag name="KSO_WM_UNIT_INDEX" val="1_1_2_2"/>
  <p:tag name="KSO_WM_UNIT_LAYERLEVEL" val="1_1_1_1"/>
  <p:tag name="KSO_WM_UNIT_TYPE" val="p_h_h_i"/>
  <p:tag name="KSO_WM_UNIT_USESOURCEFORMAT_APPLY" val="1"/>
</p:tagLst>
</file>

<file path=ppt/tags/tag22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i*1_1_2_1_2"/>
  <p:tag name="KSO_WM_UNIT_INDEX" val="1_1_2_1_2"/>
  <p:tag name="KSO_WM_UNIT_LAYERLEVEL" val="1_1_1_1_1"/>
  <p:tag name="KSO_WM_UNIT_TYPE" val="p_h_h_h_i"/>
  <p:tag name="KSO_WM_UNIT_USESOURCEFORMAT_APPLY" val="1"/>
</p:tagLst>
</file>

<file path=ppt/tags/tag22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a*1_1_2_1_1"/>
  <p:tag name="KSO_WM_UNIT_INDEX" val="1_1_2_1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4"/>
</p:tagLst>
</file>

<file path=ppt/tags/tag22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1_1"/>
  <p:tag name="KSO_WM_UNIT_INDEX" val="1_1_2_2_1_1"/>
  <p:tag name="KSO_WM_UNIT_LAYERLEVEL" val="1_1_1_1_1_1"/>
  <p:tag name="KSO_WM_UNIT_TYPE" val="p_h_h_h_h_i"/>
  <p:tag name="KSO_WM_UNIT_USESOURCEFORMAT_APPLY" val="1"/>
</p:tagLst>
</file>

<file path=ppt/tags/tag23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2_1"/>
  <p:tag name="KSO_WM_UNIT_INDEX" val="1_1_2_2_2_1"/>
  <p:tag name="KSO_WM_UNIT_LAYERLEVEL" val="1_1_1_1_1_1"/>
  <p:tag name="KSO_WM_UNIT_TYPE" val="p_h_h_h_h_i"/>
  <p:tag name="KSO_WM_UNIT_USESOURCEFORMAT_APPLY" val="1"/>
</p:tagLst>
</file>

<file path=ppt/tags/tag23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3_1"/>
  <p:tag name="KSO_WM_UNIT_INDEX" val="1_1_2_2_3_1"/>
  <p:tag name="KSO_WM_UNIT_LAYERLEVEL" val="1_1_1_1_1_1"/>
  <p:tag name="KSO_WM_UNIT_TYPE" val="p_h_h_h_h_i"/>
  <p:tag name="KSO_WM_UNIT_USESOURCEFORMAT_APPLY" val="1"/>
</p:tagLst>
</file>

<file path=ppt/tags/tag23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4_1"/>
  <p:tag name="KSO_WM_UNIT_INDEX" val="1_1_2_2_4_1"/>
  <p:tag name="KSO_WM_UNIT_LAYERLEVEL" val="1_1_1_1_1_1"/>
  <p:tag name="KSO_WM_UNIT_TYPE" val="p_h_h_h_h_i"/>
  <p:tag name="KSO_WM_UNIT_USESOURCEFORMAT_APPLY" val="1"/>
</p:tagLst>
</file>

<file path=ppt/tags/tag23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5_1"/>
  <p:tag name="KSO_WM_UNIT_INDEX" val="1_1_2_2_5_1"/>
  <p:tag name="KSO_WM_UNIT_LAYERLEVEL" val="1_1_1_1_1_1"/>
  <p:tag name="KSO_WM_UNIT_TYPE" val="p_h_h_h_h_i"/>
  <p:tag name="KSO_WM_UNIT_USESOURCEFORMAT_APPLY" val="1"/>
</p:tagLst>
</file>

<file path=ppt/tags/tag23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6_1"/>
  <p:tag name="KSO_WM_UNIT_INDEX" val="1_1_2_2_6_1"/>
  <p:tag name="KSO_WM_UNIT_LAYERLEVEL" val="1_1_1_1_1_1"/>
  <p:tag name="KSO_WM_UNIT_TYPE" val="p_h_h_h_h_i"/>
  <p:tag name="KSO_WM_UNIT_USESOURCEFORMAT_APPLY" val="1"/>
</p:tagLst>
</file>

<file path=ppt/tags/tag23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7_1"/>
  <p:tag name="KSO_WM_UNIT_INDEX" val="1_1_2_2_7_1"/>
  <p:tag name="KSO_WM_UNIT_LAYERLEVEL" val="1_1_1_1_1_1"/>
  <p:tag name="KSO_WM_UNIT_TYPE" val="p_h_h_h_h_i"/>
  <p:tag name="KSO_WM_UNIT_USESOURCEFORMAT_APPLY" val="1"/>
</p:tagLst>
</file>

<file path=ppt/tags/tag23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1_1"/>
  <p:tag name="KSO_WM_UNIT_INDEX" val="1_1_2_2_1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3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2_1"/>
  <p:tag name="KSO_WM_UNIT_INDEX" val="1_1_2_2_2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3_1"/>
  <p:tag name="KSO_WM_UNIT_INDEX" val="1_1_2_2_3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3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4_1"/>
  <p:tag name="KSO_WM_UNIT_INDEX" val="1_1_2_2_4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4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5_1"/>
  <p:tag name="KSO_WM_UNIT_INDEX" val="1_1_2_2_5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4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6_1"/>
  <p:tag name="KSO_WM_UNIT_INDEX" val="1_1_2_2_6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4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7_1"/>
  <p:tag name="KSO_WM_UNIT_INDEX" val="1_1_2_2_7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4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1_1_1"/>
  <p:tag name="KSO_WM_UNIT_INDEX" val="1_1_2_2_1_1_1"/>
  <p:tag name="KSO_WM_UNIT_LAYERLEVEL" val="1_1_1_1_1_1_1"/>
  <p:tag name="KSO_WM_UNIT_TYPE" val="p_h_h_h_h_h_i"/>
  <p:tag name="KSO_WM_UNIT_USESOURCEFORMAT_APPLY" val="1"/>
</p:tagLst>
</file>

<file path=ppt/tags/tag24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2_1_1"/>
  <p:tag name="KSO_WM_UNIT_INDEX" val="1_1_2_2_2_1_1"/>
  <p:tag name="KSO_WM_UNIT_LAYERLEVEL" val="1_1_1_1_1_1_1"/>
  <p:tag name="KSO_WM_UNIT_TYPE" val="p_h_h_h_h_h_i"/>
  <p:tag name="KSO_WM_UNIT_USESOURCEFORMAT_APPLY" val="1"/>
</p:tagLst>
</file>

<file path=ppt/tags/tag24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3_1_1"/>
  <p:tag name="KSO_WM_UNIT_INDEX" val="1_1_2_2_3_1_1"/>
  <p:tag name="KSO_WM_UNIT_LAYERLEVEL" val="1_1_1_1_1_1_1"/>
  <p:tag name="KSO_WM_UNIT_TYPE" val="p_h_h_h_h_h_i"/>
  <p:tag name="KSO_WM_UNIT_USESOURCEFORMAT_APPLY" val="1"/>
</p:tagLst>
</file>

<file path=ppt/tags/tag24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4_1_1"/>
  <p:tag name="KSO_WM_UNIT_INDEX" val="1_1_2_2_4_1_1"/>
  <p:tag name="KSO_WM_UNIT_LAYERLEVEL" val="1_1_1_1_1_1_1"/>
  <p:tag name="KSO_WM_UNIT_TYPE" val="p_h_h_h_h_h_i"/>
  <p:tag name="KSO_WM_UNIT_USESOURCEFORMAT_APPLY" val="1"/>
</p:tagLst>
</file>

<file path=ppt/tags/tag24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5_1_1"/>
  <p:tag name="KSO_WM_UNIT_INDEX" val="1_1_2_2_5_1_1"/>
  <p:tag name="KSO_WM_UNIT_LAYERLEVEL" val="1_1_1_1_1_1_1"/>
  <p:tag name="KSO_WM_UNIT_TYPE" val="p_h_h_h_h_h_i"/>
  <p:tag name="KSO_WM_UNIT_USESOURCEFORMAT_APPLY" val="1"/>
</p:tagLst>
</file>

<file path=ppt/tags/tag24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6_1_1"/>
  <p:tag name="KSO_WM_UNIT_INDEX" val="1_1_2_2_6_1_1"/>
  <p:tag name="KSO_WM_UNIT_LAYERLEVEL" val="1_1_1_1_1_1_1"/>
  <p:tag name="KSO_WM_UNIT_TYPE" val="p_h_h_h_h_h_i"/>
  <p:tag name="KSO_WM_UNIT_USESOURCEFORMAT_APPLY" val="1"/>
</p:tagLst>
</file>

<file path=ppt/tags/tag24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7_1_1"/>
  <p:tag name="KSO_WM_UNIT_INDEX" val="1_1_2_2_7_1_1"/>
  <p:tag name="KSO_WM_UNIT_LAYERLEVEL" val="1_1_1_1_1_1_1"/>
  <p:tag name="KSO_WM_UNIT_TYPE" val="p_h_h_h_h_h_i"/>
  <p:tag name="KSO_WM_UNIT_USESOURCEFORMAT_APPLY" val="1"/>
</p:tagLst>
</file>

<file path=ppt/tags/tag25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1_1_1"/>
  <p:tag name="KSO_WM_UNIT_INDEX" val="1_1_2_2_1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2_1_1"/>
  <p:tag name="KSO_WM_UNIT_INDEX" val="1_1_2_2_2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3_1_1"/>
  <p:tag name="KSO_WM_UNIT_INDEX" val="1_1_2_2_3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4_1_1"/>
  <p:tag name="KSO_WM_UNIT_INDEX" val="1_1_2_2_4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5_1_1"/>
  <p:tag name="KSO_WM_UNIT_INDEX" val="1_1_2_2_5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6_1_1"/>
  <p:tag name="KSO_WM_UNIT_INDEX" val="1_1_2_2_6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7_1_1"/>
  <p:tag name="KSO_WM_UNIT_INDEX" val="1_1_2_2_7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5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5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6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6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6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6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7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73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7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7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7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7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80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8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8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8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9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0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0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1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1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2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2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2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2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2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4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4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4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5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5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5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5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6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自定义 120">
      <a:dk1>
        <a:srgbClr val="000000"/>
      </a:dk1>
      <a:lt1>
        <a:srgbClr val="FFFFFF"/>
      </a:lt1>
      <a:dk2>
        <a:srgbClr val="ECF4EC"/>
      </a:dk2>
      <a:lt2>
        <a:srgbClr val="FFFFFF"/>
      </a:lt2>
      <a:accent1>
        <a:srgbClr val="238C3B"/>
      </a:accent1>
      <a:accent2>
        <a:srgbClr val="508834"/>
      </a:accent2>
      <a:accent3>
        <a:srgbClr val="63822C"/>
      </a:accent3>
      <a:accent4>
        <a:srgbClr val="727C27"/>
      </a:accent4>
      <a:accent5>
        <a:srgbClr val="7E7427"/>
      </a:accent5>
      <a:accent6>
        <a:srgbClr val="896D2A"/>
      </a:accent6>
      <a:hlink>
        <a:srgbClr val="1371ED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19</Slides>
  <Notes>18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汉仪旗黑-85S</vt:lpstr>
      <vt:lpstr>仿宋</vt:lpstr>
      <vt:lpstr>Calibri Light</vt:lpstr>
      <vt:lpstr>思源黑体 CN Bold</vt:lpstr>
      <vt:lpstr>Office Theme</vt:lpstr>
      <vt:lpstr>癌症病人怎么吃？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2024-09-06T03:17:04.736</cp:lastPrinted>
  <dcterms:created xsi:type="dcterms:W3CDTF">2024-09-05T19:17:04Z</dcterms:created>
  <dcterms:modified xsi:type="dcterms:W3CDTF">2024-09-05T19:17:11Z</dcterms:modified>
</cp:coreProperties>
</file>