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6D8826-6F93-4BF9-8962-AC69B0D6B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F63B89-9D14-4AFC-AAC8-CCA88D49C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2F638A-B22F-4329-B819-4D60ABC85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0B6321-9043-41CD-ACF7-09F1CE5DFF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409EEF-078A-4EF1-8866-7CAE346A17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55DE9A-1E5E-4E58-A6C6-FD0C5B504D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F7182D-D310-4E2F-8D64-907247506D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BCC1E4-62FA-4ED6-BCD3-958C1AB7B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E5BBF9-4230-4319-AA7A-6781E039F6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A66E7C-38CC-42FD-9D23-0BF26C06C7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F64060-48A6-42C9-8EE2-965EE0297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2312305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皮肤科护理中的职业压力和心理健康</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职业压力来源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心理健康问题表现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职业压力对心理健康的影响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应对职业压力和心理健康问题的策略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皮肤科护理是一项高压力的职业，护理人员需要面对各种皮肤疾病和患者，承受巨大的心理压力。因此，关注皮肤科护理人员的职业压力和心理健康问题，对于提高护理质量和保障护理人员身心健康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探讨皮肤科护理中的职业压力和心理健康问题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皮肤科护理人员的职业压力来源主要包括工作负荷、患者需求、职业风险、人际关系等方面。长期承受职业压力会对护理人员的心理健康产生不良影响，如焦虑、抑郁、职业倦怠等。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分析压力来源和影响</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高压力性</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皮肤科护理人员需要面对患者的痛苦和诉求，承担巨大的工作压力。同时，他们还需要应对职业风险和不确定因素，如医疗事故、感染风险等。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多样性</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皮肤科护理工作涉及多种皮肤疾病的诊断和治疗，要求护理人员具备丰富的医学知识和护理技能。</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复杂性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皮肤疾病种类繁多，病因复杂，治疗难度大。护理人员需要不断学习和更新知识，以应对各种复杂情况。</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人际互动性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皮肤科护理人员需要与患者进行频繁的沟通和互动，建立良好的护患关系对于提高治疗效果和患者满意度至关重要。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皮肤科护理工作的特点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职业压力来源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586" r="2258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876" r="10876"/>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皮肤科护士经常需要长时间工作，包括夜班和周末班，这种不规律的工作时间会对身体和心理健康造成负面影响。</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长时间工作</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皮肤科护士需要处理大量的患者和复杂的病例，这种高强度的工作会使他们感到疲惫不堪，甚至出现职业倦怠。</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高强度工作</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工作负荷过重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850" b="88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皮肤科护士需要与患者建立信任关系，但有时候患者的态度和行为会使他们感到受挫和无助。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皮肤科护士需要与医生、其他护士和医疗团队成员紧密合作，但沟通和协作问题可能会导致人际关系紧张。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人际关系紧张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与同事关系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与患者关系</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职称晋升压力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皮肤科护士需要不断学习和提升自己的专业技能，以获得更高的职称和更好的职业发展机会。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竞争压力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随着医疗行业的不断发展和变化，皮肤科护士需要与其他同行竞争，以保持自己的竞争力和市场价值。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66" b="556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职业发展压力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皮肤科护士经常需要在拥挤、嘈杂和不透气的环境中工作，这种不良的物理环境会对他们的身心健康造成负面影响。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物理环境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皮肤科护士经常面对患者的痛苦和抱怨，这种负面情绪会对他们的心理健康造成负面影响，使他们感到沮丧和无助。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心理环境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工作环境不佳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心理健康问题表现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皮肤科护士可能因工作压力过大，表现出对未来过度担忧的症状，如无法控制的恐惧和不安。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过度担忧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紧张不安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6" r="1662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易怒或暴躁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在面对复杂病例或紧急情况时，皮肤科护士可能会感到紧张不安，出现手抖、心慌等身体反应。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焦虑情绪可能导致皮肤科护士情绪波动较大，容易对同事或患者产生不耐烦、易怒等情绪。</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焦虑症状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60" b="11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抑郁症状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情绪低落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长时间的工作压力和负面情绪积累可能导致皮肤科护士出现情绪低落、缺乏活力等症状。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失去兴趣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抑郁情绪可能使皮肤科护士对工作和生活失去兴趣，表现出消极怠工的行为。</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睡眠障碍和食欲改变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抑郁症状可能导致皮肤科护士出现失眠、早醒等睡眠障碍，以及食欲不振或暴饮暴食等食欲改变。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https://d.book118.com/708023123052006027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2024-09-05T05:35:54.041</cp:lastPrinted>
  <dcterms:created xsi:type="dcterms:W3CDTF">2024-09-04T21:35:54Z</dcterms:created>
  <dcterms:modified xsi:type="dcterms:W3CDTF">2024-09-04T21:35:56Z</dcterms:modified>
</cp:coreProperties>
</file>