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92D60-60C0-42CF-8709-CE9C87062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BA968-F60E-44C5-887E-E4DB8C897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B1026-6121-4828-AFDB-FB0B9DE32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C1398-C885-4BA7-AEE4-5CF9EDF89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9A18E1-6249-4FA4-A58F-A111FB54A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1D85D1-F43F-40D1-9AF4-144F112E7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4B1DCC-392D-43FF-8EE7-004BA3082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6BBBB-12E3-40AF-A5E4-56CAEB889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A53B2-4B9A-4B01-9F77-EF7BD765D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C38F6-821C-4120-8569-B83B14488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D4BF9-FB81-4EC7-8B18-6755B8C63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24040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社交媒体营销案例携程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携程的社交媒体营销策略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携程社交媒体营销的成功案例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携程社交媒体营销的挑战与解决方案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携程社交媒体营销的未来展望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携程简介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携程是中国领先的在线旅行代理公司，提供机票、酒店、旅游度假等一站式服务。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携程拥有广泛的用户群体和市场份额，是中国在线旅游市场的领导者之一。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社交媒体已成为现代人获取信息和交流的主要渠道之一，具有巨大的用户流量和营销价值。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社交媒体营销可以帮助携程扩大品牌知名度和影响力，吸引更多潜在客户，提高市场份额。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413" b="1641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社交媒体营销还可以降低营销成本，提高营销效果，为携程带来更多的商业机会和收益。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携程的社交媒体营销策略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微博平台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携程在微博平台上拥有广泛的用户基础，通过发布旅游攻略、特价优惠、活动信息等内容，吸引用户关注和互动。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话题营销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携程在微博上发起了一系列话题讨论，如“携程带你飞”、“旅行达人分享”等，通过热门话题提高品牌曝光度。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携程与众多知名旅游博主、网红达成合作，通过他们的影响力扩大品牌知名度和用户覆盖面。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微博营销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97" b="11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微信营销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微信公众号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携程微信公众号为用户提供旅游资讯、特价推荐、在线客服等服务，增强用户粘性。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微信小程序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携程推出了一系列微信小程序，如“携程旅行达人”、“携程周边好去处”等，方便用户快速获取旅游信息和优惠。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朋友圈广告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携程在微信朋友圈投放广告，精准定位目标用户，提高转化率。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抖音营销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携程在抖音平台上发布了一系列短视频内容，包括旅游景点介绍、旅行达人分享、特价优惠推广等，以生动有趣的方式吸引用户关注。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挑战活动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携程在抖音上发起了一系列挑战活动，如“携程旅行达人挑战赛”、“旅行Vlog挑战”等，鼓励用户参与互动，提高品牌曝光度。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KOL合作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携程与众多抖音网红达成合作，通过他们的影响力扩大品牌知名度和用户覆盖面。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短视频内容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127" r="512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QQ空间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携程在QQ空间上发布旅游资讯、特价优惠等内容，针对学生和年轻用户进行推广。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携程在知乎上积极回答用户问题，提供旅游攻略和经验分享，增加品牌信任度。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携程在B站上发布旅游攻略、旅行Vlog等内容，吸引年轻用户关注。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其他社交媒体平台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携程社交媒体营销的成功案例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https://d.book118.com/708024040132006042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2024-09-22T04:19:47.763</cp:lastPrinted>
  <dcterms:created xsi:type="dcterms:W3CDTF">2024-09-21T20:19:47Z</dcterms:created>
  <dcterms:modified xsi:type="dcterms:W3CDTF">2024-09-21T20:19:49Z</dcterms:modified>
</cp:coreProperties>
</file>