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1" r:id="rId2"/>
    <p:sldMasterId id="2147483715" r:id="rId3"/>
    <p:sldMasterId id="2147483717"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70" r:id="rId42"/>
    <p:sldId id="373" r:id="rId43"/>
    <p:sldId id="376" r:id="rId44"/>
    <p:sldId id="379" r:id="rId45"/>
    <p:sldId id="382" r:id="rId46"/>
    <p:sldId id="385" r:id="rId47"/>
    <p:sldId id="388" r:id="rId48"/>
    <p:sldId id="391" r:id="rId49"/>
    <p:sldId id="394" r:id="rId50"/>
    <p:sldId id="397" r:id="rId51"/>
    <p:sldId id="399" r:id="rId52"/>
  </p:sldIdLst>
  <p:sldSz cx="9198864" cy="6899148"/>
  <p:notesSz cx="6858000" cy="9144000"/>
  <p:custDataLst>
    <p:tags r:id="rId5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slideMaster" Target="slideMasters/slideMaster4.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slide" Target="slides/slide39.xml" /><Relationship Id="rId44" Type="http://schemas.openxmlformats.org/officeDocument/2006/relationships/slide" Target="slides/slide40.xml" /><Relationship Id="rId45" Type="http://schemas.openxmlformats.org/officeDocument/2006/relationships/slide" Target="slides/slide41.xml" /><Relationship Id="rId46" Type="http://schemas.openxmlformats.org/officeDocument/2006/relationships/slide" Target="slides/slide42.xml" /><Relationship Id="rId47" Type="http://schemas.openxmlformats.org/officeDocument/2006/relationships/slide" Target="slides/slide43.xml" /><Relationship Id="rId48" Type="http://schemas.openxmlformats.org/officeDocument/2006/relationships/slide" Target="slides/slide44.xml" /><Relationship Id="rId49" Type="http://schemas.openxmlformats.org/officeDocument/2006/relationships/slide" Target="slides/slide45.xml" /><Relationship Id="rId5" Type="http://schemas.openxmlformats.org/officeDocument/2006/relationships/slide" Target="slides/slide1.xml" /><Relationship Id="rId50" Type="http://schemas.openxmlformats.org/officeDocument/2006/relationships/slide" Target="slides/slide46.xml" /><Relationship Id="rId51" Type="http://schemas.openxmlformats.org/officeDocument/2006/relationships/slide" Target="slides/slide47.xml" /><Relationship Id="rId52" Type="http://schemas.openxmlformats.org/officeDocument/2006/relationships/slide" Target="slides/slide48.xml" /><Relationship Id="rId53" Type="http://schemas.openxmlformats.org/officeDocument/2006/relationships/tags" Target="tags/tag1.xml" /><Relationship Id="rId54" Type="http://schemas.openxmlformats.org/officeDocument/2006/relationships/presProps" Target="presProps.xml" /><Relationship Id="rId55" Type="http://schemas.openxmlformats.org/officeDocument/2006/relationships/viewProps" Target="viewProps.xml" /><Relationship Id="rId56" Type="http://schemas.openxmlformats.org/officeDocument/2006/relationships/theme" Target="theme/theme1.xml" /><Relationship Id="rId57" Type="http://schemas.openxmlformats.org/officeDocument/2006/relationships/tableStyles" Target="tableStyles.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576267-0341-49AD-80AC-F20602B7C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2DB6D-DC32-4760-A8E9-6A1354A88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DD0A15-68EC-42CB-B9B1-D875FB98E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395308-3287-4F29-8DFC-B5C4415C2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B0F49A-5E33-4C6D-BCA3-8E57477AEF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286A01-10D7-48BD-9258-DC7A7FA7EB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59998E-DB6E-4BE6-9802-C9268CFF95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1859ED-10DB-403A-B523-54023AE5E3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8B84ED-F8F7-4EE6-BFBD-470A423589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671003-5E5D-4C19-AA64-CB5FC2073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9C5D52-6E80-42E1-9D8A-02453D1A1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rgbClr val="F0F8FF"/>
        </a:solidFill>
      </p:bgPr>
    </p:bg>
    <p:spTree>
      <p:nvGrpSpPr>
        <p:cNvPr id="1" name=""/>
        <p:cNvGrpSpPr/>
        <p:nvPr/>
      </p:nvGrpSpPr>
      <p:grpSpPr/>
      <p:sp>
        <p:nvSpPr>
          <p:cNvPr id="2057" name="Title 1"/>
          <p:cNvSpPr/>
          <p:nvPr>
            <p:ph type="ctrTitle"/>
          </p:nvPr>
        </p:nvSpPr>
        <p:spPr>
          <a:xfrm>
            <a:off x="457200" y="274638"/>
            <a:ext cx="8229600" cy="1143000"/>
          </a:xfrm>
          <a:prstGeom prst="rect">
            <a:avLst/>
          </a:prstGeom>
          <a:noFill/>
          <a:ln cap="flat">
            <a:noFill/>
            <a:prstDash val="solid"/>
            <a:round/>
            <a:headEnd type="none" w="med" len="med"/>
            <a:tailEnd type="none" w="med" len="med"/>
          </a:ln>
        </p:spPr>
        <p:txBody>
          <a:bodyPr/>
          <a:lstStyle>
            <a:lvl1pPr algn="ctr" defTabSz="919886" rtl="0" eaLnBrk="1" hangingPunct="1">
              <a:spcBef>
                <a:spcPct val="0"/>
              </a:spcBef>
              <a:buNone/>
              <a:defRPr lang="zh-CN" altLang="en-US" sz="4426">
                <a:solidFill>
                  <a:schemeClr val="tx1"/>
                </a:solidFill>
                <a:latin typeface="Calibri"/>
                <a:ea typeface="Arial" pitchFamily="34" charset="0"/>
              </a:defRPr>
            </a:lvl1pPr>
          </a:lstStyle>
          <a:p>
            <a:pPr lvl="0"/>
            <a:r>
              <a:t>Click to edit Master title style</a:t>
            </a:r>
          </a:p>
        </p:txBody>
      </p:sp>
      <p:sp>
        <p:nvSpPr>
          <p:cNvPr id="2058" name="Subtitle 2"/>
          <p:cNvSpPr/>
          <p:nvPr>
            <p:ph type="subTitle" idx="1"/>
          </p:nvPr>
        </p:nvSpPr>
        <p:spPr>
          <a:xfrm>
            <a:off x="457200" y="1600200"/>
            <a:ext cx="8229600" cy="4525963"/>
          </a:xfrm>
          <a:prstGeom prst="rect">
            <a:avLst/>
          </a:prstGeom>
          <a:noFill/>
          <a:ln cap="flat">
            <a:noFill/>
            <a:prstDash val="solid"/>
            <a:round/>
            <a:headEnd type="none" w="med" len="med"/>
            <a:tailEnd type="none" w="med" len="med"/>
          </a:ln>
        </p:spPr>
        <p:txBody>
          <a:bodyPr/>
          <a:lstStyle>
            <a:lvl1pPr marL="0" indent="0" algn="ctr" defTabSz="919886" rtl="0" eaLnBrk="1" hangingPunct="1">
              <a:spcBef>
                <a:spcPct val="20000"/>
              </a:spcBef>
              <a:buFont typeface="Arial" pitchFamily="34" charset="0"/>
              <a:buNone/>
              <a:defRPr lang="zh-CN" altLang="en-US" sz="3219">
                <a:solidFill>
                  <a:schemeClr val="tx1"/>
                </a:solidFill>
                <a:latin typeface="Calibri"/>
                <a:ea typeface="Arial" pitchFamily="34" charset="0"/>
              </a:defRPr>
            </a:lvl1pPr>
            <a:lvl2pPr marL="459943" indent="0" algn="ctr" defTabSz="919886" rtl="0" eaLnBrk="1" hangingPunct="1">
              <a:spcBef>
                <a:spcPct val="20000"/>
              </a:spcBef>
              <a:buFont typeface="Arial" pitchFamily="34" charset="0"/>
              <a:buNone/>
              <a:defRPr lang="zh-CN" altLang="en-US" sz="2817">
                <a:solidFill>
                  <a:schemeClr val="tx1"/>
                </a:solidFill>
                <a:latin typeface="Calibri"/>
                <a:ea typeface="Arial" pitchFamily="34" charset="0"/>
              </a:defRPr>
            </a:lvl2pPr>
            <a:lvl3pPr marL="919886" indent="0" algn="ctr" defTabSz="919886" rtl="0" eaLnBrk="1" hangingPunct="1">
              <a:spcBef>
                <a:spcPct val="20000"/>
              </a:spcBef>
              <a:buFont typeface="Arial" pitchFamily="34" charset="0"/>
              <a:buNone/>
              <a:defRPr lang="zh-CN" altLang="en-US" sz="2414">
                <a:solidFill>
                  <a:schemeClr val="tx1"/>
                </a:solidFill>
                <a:latin typeface="Calibri"/>
                <a:ea typeface="Arial" pitchFamily="34" charset="0"/>
              </a:defRPr>
            </a:lvl3pPr>
            <a:lvl4pPr marL="1379830" indent="0" algn="ctr" defTabSz="919886" rtl="0" eaLnBrk="1" hangingPunct="1">
              <a:spcBef>
                <a:spcPct val="20000"/>
              </a:spcBef>
              <a:buFont typeface="Arial" pitchFamily="34" charset="0"/>
              <a:buNone/>
              <a:defRPr lang="zh-CN" altLang="en-US" sz="2012">
                <a:solidFill>
                  <a:schemeClr val="tx1"/>
                </a:solidFill>
                <a:latin typeface="Calibri"/>
                <a:ea typeface="Arial" pitchFamily="34" charset="0"/>
              </a:defRPr>
            </a:lvl4pPr>
            <a:lvl5pPr marL="1839773" indent="0" algn="ctr" defTabSz="919886" rtl="0" eaLnBrk="1" hangingPunct="1">
              <a:spcBef>
                <a:spcPct val="20000"/>
              </a:spcBef>
              <a:buFont typeface="Arial" pitchFamily="34" charset="0"/>
              <a:buNone/>
              <a:defRPr lang="zh-CN" altLang="en-US" sz="2012">
                <a:solidFill>
                  <a:schemeClr val="tx1"/>
                </a:solidFill>
                <a:latin typeface="Calibri"/>
                <a:ea typeface="Arial" pitchFamily="34" charset="0"/>
              </a:defRPr>
            </a:lvl5pPr>
          </a:lstStyle>
          <a:p>
            <a:pPr lvl="0"/>
            <a:r>
              <a:t>Click to edit Master subtitle style</a:t>
            </a:r>
          </a:p>
        </p:txBody>
      </p:sp>
      <p:sp>
        <p:nvSpPr>
          <p:cNvPr id="2059" name="Date Placeholder 3"/>
          <p:cNvSpPr/>
          <p:nvPr>
            <p:ph type="dt" sz="half" idx="2"/>
          </p:nvPr>
        </p:nvSpPr>
        <p:spPr>
          <a:xfrm>
            <a:off x="457200" y="6356350"/>
            <a:ext cx="2133600" cy="365125"/>
          </a:xfrm>
          <a:prstGeom prst="rect">
            <a:avLst/>
          </a:prstGeom>
          <a:noFill/>
          <a:ln cap="flat">
            <a:noFill/>
            <a:prstDash val="solid"/>
            <a:round/>
            <a:headEnd type="none" w="med" len="med"/>
            <a:tailEnd type="none" w="med" len="med"/>
          </a:ln>
        </p:spPr>
        <p:txBody>
          <a:bodyPr/>
          <a:lstStyle>
            <a:defPPr>
              <a:defRPr lang="zh-CN"/>
            </a:defPPr>
            <a:lvl1pPr marL="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1pPr>
            <a:lvl2pPr marL="45994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2pPr>
            <a:lvl3pPr marL="919886"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3pPr>
            <a:lvl4pPr marL="137983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4pPr>
            <a:lvl5pPr marL="183977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5pPr>
          </a:lstStyle>
          <a:p>
            <a:pPr lvl="0"/>
            <a:fld id="{C012E40C-B386-4C7D-9015-4B2C5E5E25FF}" type="datetime1">
              <a:t>*</a:t>
            </a:fld>
          </a:p>
        </p:txBody>
      </p:sp>
      <p:sp>
        <p:nvSpPr>
          <p:cNvPr id="2060" name="Footer Placeholder 4"/>
          <p:cNvSpPr/>
          <p:nvPr>
            <p:ph type="ftr" sz="quarter" idx="3"/>
          </p:nvPr>
        </p:nvSpPr>
        <p:spPr>
          <a:xfrm>
            <a:off x="3124200" y="6356350"/>
            <a:ext cx="2895600" cy="365125"/>
          </a:xfrm>
          <a:prstGeom prst="rect">
            <a:avLst/>
          </a:prstGeom>
          <a:noFill/>
          <a:ln cap="flat">
            <a:noFill/>
            <a:prstDash val="solid"/>
            <a:round/>
            <a:headEnd type="none" w="med" len="med"/>
            <a:tailEnd type="none" w="med" len="med"/>
          </a:ln>
        </p:spPr>
        <p:txBody>
          <a:bodyPr/>
          <a:lstStyle>
            <a:defPPr>
              <a:defRPr lang="zh-CN"/>
            </a:defPPr>
            <a:lvl1pPr marL="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1pPr>
            <a:lvl2pPr marL="45994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2pPr>
            <a:lvl3pPr marL="919886"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3pPr>
            <a:lvl4pPr marL="137983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4pPr>
            <a:lvl5pPr marL="183977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5pPr>
          </a:lstStyle>
          <a:p>
            <a:pPr lvl="0"/>
          </a:p>
        </p:txBody>
      </p:sp>
      <p:sp>
        <p:nvSpPr>
          <p:cNvPr id="2061" name="Slide Number Placeholder 5"/>
          <p:cNvSpPr/>
          <p:nvPr>
            <p:ph type="sldNum" sz="quarter" idx="4"/>
          </p:nvPr>
        </p:nvSpPr>
        <p:spPr>
          <a:xfrm>
            <a:off x="6553200" y="6356350"/>
            <a:ext cx="2133600" cy="365125"/>
          </a:xfrm>
          <a:prstGeom prst="rect">
            <a:avLst/>
          </a:prstGeom>
          <a:noFill/>
          <a:ln cap="flat">
            <a:noFill/>
            <a:prstDash val="solid"/>
            <a:round/>
            <a:headEnd type="none" w="med" len="med"/>
            <a:tailEnd type="none" w="med" len="med"/>
          </a:ln>
        </p:spPr>
        <p:txBody>
          <a:bodyPr/>
          <a:lstStyle>
            <a:defPPr>
              <a:defRPr lang="zh-CN"/>
            </a:defPPr>
            <a:lvl1pPr marL="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1pPr>
            <a:lvl2pPr marL="45994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2pPr>
            <a:lvl3pPr marL="919886"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3pPr>
            <a:lvl4pPr marL="137983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4pPr>
            <a:lvl5pPr marL="183977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5pPr>
          </a:lstStyle>
          <a:p>
            <a:pPr lvl="0"/>
            <a:fld id="{CCA464CF-0402-4F12-A700-8D08888FF0D4}"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919886" rtl="0" eaLnBrk="1" fontAlgn="base" hangingPunct="1">
              <a:lnSpc>
                <a:spcPct val="100000"/>
              </a:lnSpc>
              <a:spcBef>
                <a:spcPct val="0"/>
              </a:spcBef>
              <a:spcAft>
                <a:spcPct val="0"/>
              </a:spcAft>
              <a:buClrTx/>
              <a:buSzTx/>
              <a:buFont typeface="Arial" pitchFamily="34" charset="0"/>
            </a:pPr>
            <a:fld id="{706492C8-CB1B-4659-B104-D6733B4810DF}" type="datetime1">
              <a:rPr kumimoji="0" lang="en-US" sz="1207" u="none">
                <a:solidFill>
                  <a:schemeClr val="tx1"/>
                </a:solidFill>
                <a:latin typeface="Calibri"/>
                <a:ea typeface="Arial" pitchFamily="34" charset="0"/>
              </a:rPr>
              <a:t>*</a:t>
            </a:fld>
          </a:p>
        </p:txBody>
      </p:sp>
      <p:sp>
        <p:nvSpPr>
          <p:cNvPr id="3" name="Footer Placeholder 2"/>
          <p:cNvSpPr>
            <a:spLocks noGrp="1"/>
          </p:cNvSpPr>
          <p:nvPr>
            <p:ph type="ftr" sz="quarter" idx="11"/>
          </p:nvPr>
        </p:nvSpPr>
        <p:spPr/>
        <p:txBody>
          <a:bodyPr/>
          <a:lstStyle/>
          <a:p>
            <a:pPr marL="0" lvl="0" indent="0" algn="ctr" defTabSz="919886" rtl="0" eaLnBrk="1" fontAlgn="base" hangingPunct="1">
              <a:lnSpc>
                <a:spcPct val="100000"/>
              </a:lnSpc>
              <a:spcBef>
                <a:spcPct val="0"/>
              </a:spcBef>
              <a:spcAft>
                <a:spcPct val="0"/>
              </a:spcAft>
              <a:buClrTx/>
              <a:buSzTx/>
              <a:buFont typeface="Arial" pitchFamily="34" charset="0"/>
            </a:pPr>
            <a:endParaRPr kumimoji="0" sz="1207" u="none">
              <a:solidFill>
                <a:schemeClr val="tx1"/>
              </a:solidFill>
              <a:latin typeface="Calibri"/>
              <a:ea typeface="Arial" pitchFamily="34" charset="0"/>
            </a:endParaRPr>
          </a:p>
        </p:txBody>
      </p:sp>
      <p:sp>
        <p:nvSpPr>
          <p:cNvPr id="4" name="Slide Number Placeholder 3"/>
          <p:cNvSpPr>
            <a:spLocks noGrp="1"/>
          </p:cNvSpPr>
          <p:nvPr>
            <p:ph type="sldNum" sz="quarter" idx="12"/>
          </p:nvPr>
        </p:nvSpPr>
        <p:spPr/>
        <p:txBody>
          <a:bodyPr/>
          <a:lstStyle/>
          <a:p>
            <a:pPr marL="0" lvl="0" indent="0" algn="r" defTabSz="919886" rtl="0" eaLnBrk="1" fontAlgn="base" hangingPunct="1">
              <a:lnSpc>
                <a:spcPct val="100000"/>
              </a:lnSpc>
              <a:spcBef>
                <a:spcPct val="0"/>
              </a:spcBef>
              <a:spcAft>
                <a:spcPct val="0"/>
              </a:spcAft>
              <a:buClrTx/>
              <a:buSzTx/>
              <a:buFont typeface="Arial" pitchFamily="34" charset="0"/>
            </a:pPr>
            <a:fld id="{93AE1883-0942-4AA3-9DB2-9C7C3A0314B1}" type="slidenum">
              <a:rPr kumimoji="0" lang="en-US" sz="1207" u="none">
                <a:solidFill>
                  <a:schemeClr val="tx1"/>
                </a:solidFill>
                <a:latin typeface="Calibri"/>
                <a:ea typeface="Arial" pitchFamily="34"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rgbClr val="F0F8FF"/>
        </a:solidFill>
      </p:bgPr>
    </p:bg>
    <p:spTree>
      <p:nvGrpSpPr>
        <p:cNvPr id="1" name=""/>
        <p:cNvGrpSpPr/>
        <p:nvPr/>
      </p:nvGrpSpPr>
      <p:grpSpPr/>
      <p:sp>
        <p:nvSpPr>
          <p:cNvPr id="2050" name="Rectangle 2"/>
          <p:cNvSpPr/>
          <p:nvPr>
            <p:ph type="ctrTitle"/>
          </p:nvPr>
        </p:nvSpPr>
        <p:spPr>
          <a:xfrm>
            <a:off x="689915" y="1379829"/>
            <a:ext cx="5519319" cy="2146401"/>
          </a:xfrm>
          <a:prstGeom prst="rect">
            <a:avLst/>
          </a:prstGeom>
          <a:noFill/>
          <a:ln cap="flat">
            <a:noFill/>
            <a:prstDash val="solid"/>
            <a:miter lim="800000"/>
            <a:headEnd type="none" w="med" len="med"/>
            <a:tailEnd type="none" w="med" len="med"/>
          </a:ln>
        </p:spPr>
        <p:txBody>
          <a:bodyPr/>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stStyle>
          <a:p>
            <a:pPr lvl="0"/>
            <a:r>
              <a:t>单击此处编辑母版标题样式</a:t>
            </a:r>
          </a:p>
        </p:txBody>
      </p:sp>
      <p:sp>
        <p:nvSpPr>
          <p:cNvPr id="2051" name="Rectangle 3"/>
          <p:cNvSpPr/>
          <p:nvPr>
            <p:ph type="subTitle" idx="1"/>
          </p:nvPr>
        </p:nvSpPr>
        <p:spPr>
          <a:xfrm>
            <a:off x="689915" y="3602888"/>
            <a:ext cx="4829404" cy="459943"/>
          </a:xfrm>
          <a:prstGeom prst="rect">
            <a:avLst/>
          </a:prstGeom>
          <a:noFill/>
          <a:ln cap="flat">
            <a:noFill/>
            <a:prstDash val="solid"/>
            <a:miter lim="800000"/>
            <a:headEnd type="none" w="med" len="med"/>
            <a:tailEnd type="none" w="med" len="med"/>
          </a:ln>
        </p:spPr>
        <p:txBody>
          <a:bodyPr/>
          <a:lstStyle>
            <a:lvl1pPr marL="0" indent="0" algn="ctr" defTabSz="919886" rtl="0" eaLnBrk="0" fontAlgn="base" hangingPunct="0">
              <a:lnSpc>
                <a:spcPct val="100000"/>
              </a:lnSpc>
              <a:spcBef>
                <a:spcPct val="20000"/>
              </a:spcBef>
              <a:spcAft>
                <a:spcPct val="0"/>
              </a:spcAft>
              <a:buClrTx/>
              <a:buSzTx/>
              <a:buFontTx/>
              <a:buNone/>
              <a:defRPr kumimoji="0" lang="zh-CN" altLang="en-US" sz="2414" b="0" i="0" u="none">
                <a:solidFill>
                  <a:srgbClr val="EAEAEA"/>
                </a:solidFill>
                <a:latin typeface="Arial" pitchFamily="34" charset="0"/>
                <a:ea typeface="Arial" pitchFamily="34" charset="0"/>
              </a:defRPr>
            </a:lvl1pPr>
            <a:lvl2pPr marL="459943" indent="0" algn="ctr" defTabSz="919886" rtl="0" eaLnBrk="0" fontAlgn="base" hangingPunct="0">
              <a:lnSpc>
                <a:spcPct val="100000"/>
              </a:lnSpc>
              <a:spcBef>
                <a:spcPct val="20000"/>
              </a:spcBef>
              <a:spcAft>
                <a:spcPct val="0"/>
              </a:spcAft>
              <a:buClrTx/>
              <a:buSzTx/>
              <a:buFontTx/>
              <a:buNone/>
              <a:defRPr kumimoji="0" lang="zh-CN" altLang="en-US" sz="2012" b="0" i="0" u="none">
                <a:solidFill>
                  <a:srgbClr val="EAEAEA"/>
                </a:solidFill>
                <a:latin typeface="Arial" pitchFamily="34" charset="0"/>
                <a:ea typeface="Arial" pitchFamily="34" charset="0"/>
              </a:defRPr>
            </a:lvl2pPr>
            <a:lvl3pPr marL="919886" indent="0" algn="ctr" defTabSz="919886" rtl="0" eaLnBrk="0" fontAlgn="base" hangingPunct="0">
              <a:lnSpc>
                <a:spcPct val="100000"/>
              </a:lnSpc>
              <a:spcBef>
                <a:spcPct val="20000"/>
              </a:spcBef>
              <a:spcAft>
                <a:spcPct val="0"/>
              </a:spcAft>
              <a:buClrTx/>
              <a:buSzTx/>
              <a:buFontTx/>
              <a:buNone/>
              <a:defRPr kumimoji="0" lang="zh-CN" altLang="en-US" sz="2414" b="0" i="0" u="none">
                <a:solidFill>
                  <a:srgbClr val="EAEAEA"/>
                </a:solidFill>
                <a:latin typeface="Arial" pitchFamily="34" charset="0"/>
                <a:ea typeface="Arial" pitchFamily="34" charset="0"/>
              </a:defRPr>
            </a:lvl3pPr>
            <a:lvl4pPr marL="1379830" indent="0" algn="ctr" defTabSz="919886" rtl="0" eaLnBrk="0" fontAlgn="base" hangingPunct="0">
              <a:lnSpc>
                <a:spcPct val="100000"/>
              </a:lnSpc>
              <a:spcBef>
                <a:spcPct val="20000"/>
              </a:spcBef>
              <a:spcAft>
                <a:spcPct val="0"/>
              </a:spcAft>
              <a:buClrTx/>
              <a:buSzTx/>
              <a:buFontTx/>
              <a:buNone/>
              <a:defRPr kumimoji="0" lang="zh-CN" altLang="en-US" sz="1610" b="0" i="0" u="none">
                <a:solidFill>
                  <a:srgbClr val="EAEAEA"/>
                </a:solidFill>
                <a:latin typeface="Arial" pitchFamily="34" charset="0"/>
                <a:ea typeface="Arial" pitchFamily="34" charset="0"/>
              </a:defRPr>
            </a:lvl4pPr>
            <a:lvl5pPr marL="1839773" indent="0" algn="ctr" defTabSz="919886" rtl="0" eaLnBrk="0" fontAlgn="base" hangingPunct="0">
              <a:lnSpc>
                <a:spcPct val="100000"/>
              </a:lnSpc>
              <a:spcBef>
                <a:spcPct val="20000"/>
              </a:spcBef>
              <a:spcAft>
                <a:spcPct val="0"/>
              </a:spcAft>
              <a:buClrTx/>
              <a:buSzTx/>
              <a:buFontTx/>
              <a:buNone/>
              <a:defRPr kumimoji="0" lang="zh-CN" altLang="en-US" sz="1610" b="0" i="0" u="none">
                <a:solidFill>
                  <a:srgbClr val="EAEAEA"/>
                </a:solidFill>
                <a:latin typeface="Arial" pitchFamily="34" charset="0"/>
                <a:ea typeface="Arial" pitchFamily="34" charset="0"/>
              </a:defRPr>
            </a:lvl5pPr>
          </a:lstStyle>
          <a:p>
            <a:pPr lvl="0"/>
            <a:r>
              <a:t>单击此处编辑母版副标题样式</a:t>
            </a:r>
          </a:p>
        </p:txBody>
      </p:sp>
      <p:sp>
        <p:nvSpPr>
          <p:cNvPr id="2052" name="Rectangle 4"/>
          <p:cNvSpPr/>
          <p:nvPr>
            <p:ph type="dt" sz="half" idx="2"/>
          </p:nvPr>
        </p:nvSpPr>
        <p:spPr bwMode="auto">
          <a:xfrm>
            <a:off x="457200" y="6245225"/>
            <a:ext cx="2133600" cy="476250"/>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1pPr>
            <a:lvl2pPr marL="45994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2pPr>
            <a:lvl3pPr marL="919886"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3pPr>
            <a:lvl4pPr marL="137983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4pPr>
            <a:lvl5pPr marL="183977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5pPr>
          </a:lstStyle>
          <a:p>
            <a:pPr lvl="0" eaLnBrk="1" hangingPunct="1"/>
            <a:endParaRPr sz="1408"/>
          </a:p>
        </p:txBody>
      </p:sp>
      <p:sp>
        <p:nvSpPr>
          <p:cNvPr id="2053" name="Rectangle 5"/>
          <p:cNvSpPr/>
          <p:nvPr>
            <p:ph type="ftr" sz="quarter" idx="3"/>
          </p:nvPr>
        </p:nvSpPr>
        <p:spPr bwMode="auto">
          <a:xfrm>
            <a:off x="3124200" y="6245225"/>
            <a:ext cx="2895600" cy="476250"/>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1pPr>
            <a:lvl2pPr marL="45994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2pPr>
            <a:lvl3pPr marL="919886"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3pPr>
            <a:lvl4pPr marL="137983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4pPr>
            <a:lvl5pPr marL="183977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5pPr>
          </a:lstStyle>
          <a:p>
            <a:pPr lvl="0" algn="ctr" eaLnBrk="1" hangingPunct="1"/>
            <a:endParaRPr sz="1408"/>
          </a:p>
        </p:txBody>
      </p:sp>
      <p:sp>
        <p:nvSpPr>
          <p:cNvPr id="2054" name="Rectangle 6"/>
          <p:cNvSpPr/>
          <p:nvPr>
            <p:ph type="sldNum" sz="quarter" idx="4"/>
          </p:nvPr>
        </p:nvSpPr>
        <p:spPr bwMode="auto">
          <a:xfrm>
            <a:off x="6553200" y="6245225"/>
            <a:ext cx="2133600" cy="476250"/>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1pPr>
            <a:lvl2pPr marL="45994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2pPr>
            <a:lvl3pPr marL="919886"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3pPr>
            <a:lvl4pPr marL="1379830"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4pPr>
            <a:lvl5pPr marL="1839773" indent="0" algn="l" defTabSz="919886" rtl="0" eaLnBrk="0" fontAlgn="base" hangingPunct="0">
              <a:lnSpc>
                <a:spcPct val="100000"/>
              </a:lnSpc>
              <a:spcBef>
                <a:spcPct val="0"/>
              </a:spcBef>
              <a:spcAft>
                <a:spcPct val="0"/>
              </a:spcAft>
              <a:buClrTx/>
              <a:buSzTx/>
              <a:buFontTx/>
              <a:buNone/>
              <a:defRPr kumimoji="0" lang="zh-CN" altLang="en-US" sz="1811" b="0" i="0" u="none">
                <a:solidFill>
                  <a:schemeClr val="tx1"/>
                </a:solidFill>
                <a:latin typeface="Arial" pitchFamily="34" charset="0"/>
                <a:ea typeface="宋体" charset="-122"/>
              </a:defRPr>
            </a:lvl5pPr>
          </a:lstStyle>
          <a:p>
            <a:pPr lvl="0" algn="r" eaLnBrk="1" hangingPunct="1"/>
            <a:fld id="{10B1DE8D-BB03-4B1F-B5B4-FFF74B6FDAE9}" type="slidenum">
              <a:rPr lang="en-US" altLang="zh-CN" sz="1408"/>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919886" rtl="0" eaLnBrk="1" fontAlgn="base" hangingPunct="1">
              <a:lnSpc>
                <a:spcPct val="100000"/>
              </a:lnSpc>
              <a:spcBef>
                <a:spcPct val="0"/>
              </a:spcBef>
              <a:spcAft>
                <a:spcPct val="0"/>
              </a:spcAft>
              <a:buClrTx/>
              <a:buSzTx/>
            </a:pPr>
            <a:endParaRPr kumimoji="0" sz="1408" u="none">
              <a:solidFill>
                <a:schemeClr val="tx1"/>
              </a:solidFill>
              <a:latin typeface="Arial" pitchFamily="34" charset="0"/>
              <a:ea typeface="Arial" pitchFamily="34" charset="0"/>
            </a:endParaRPr>
          </a:p>
        </p:txBody>
      </p:sp>
      <p:sp>
        <p:nvSpPr>
          <p:cNvPr id="3" name="Footer Placeholder 2"/>
          <p:cNvSpPr>
            <a:spLocks noGrp="1"/>
          </p:cNvSpPr>
          <p:nvPr>
            <p:ph type="ftr" sz="quarter" idx="11"/>
          </p:nvPr>
        </p:nvSpPr>
        <p:spPr/>
        <p:txBody>
          <a:bodyPr/>
          <a:lstStyle/>
          <a:p>
            <a:pPr marL="0" lvl="0" indent="0" algn="ctr" defTabSz="919886" rtl="0" eaLnBrk="1" fontAlgn="base" hangingPunct="1">
              <a:lnSpc>
                <a:spcPct val="100000"/>
              </a:lnSpc>
              <a:spcBef>
                <a:spcPct val="0"/>
              </a:spcBef>
              <a:spcAft>
                <a:spcPct val="0"/>
              </a:spcAft>
              <a:buClrTx/>
              <a:buSzTx/>
            </a:pPr>
            <a:endParaRPr kumimoji="0" sz="1408" u="none">
              <a:solidFill>
                <a:schemeClr val="tx1"/>
              </a:solidFill>
              <a:latin typeface="Arial" pitchFamily="34" charset="0"/>
              <a:ea typeface="Arial" pitchFamily="34" charset="0"/>
            </a:endParaRPr>
          </a:p>
        </p:txBody>
      </p:sp>
      <p:sp>
        <p:nvSpPr>
          <p:cNvPr id="4" name="Slide Number Placeholder 3"/>
          <p:cNvSpPr>
            <a:spLocks noGrp="1"/>
          </p:cNvSpPr>
          <p:nvPr>
            <p:ph type="sldNum" sz="quarter" idx="12"/>
          </p:nvPr>
        </p:nvSpPr>
        <p:spPr/>
        <p:txBody>
          <a:bodyPr/>
          <a:lstStyle/>
          <a:p>
            <a:pPr marL="0" lvl="0" indent="0" algn="r" defTabSz="919886" rtl="0" eaLnBrk="1" fontAlgn="base" hangingPunct="1">
              <a:lnSpc>
                <a:spcPct val="100000"/>
              </a:lnSpc>
              <a:spcBef>
                <a:spcPct val="0"/>
              </a:spcBef>
              <a:spcAft>
                <a:spcPct val="0"/>
              </a:spcAft>
              <a:buClrTx/>
              <a:buSzTx/>
            </a:pPr>
            <a:fld id="{93AE1883-0942-4AA3-9DB2-9C7C3A0314B1}" type="slidenum">
              <a:rPr kumimoji="0" lang="en-US" altLang="zh-CN" sz="1408" u="none">
                <a:solidFill>
                  <a:schemeClr val="tx1"/>
                </a:solidFill>
                <a:latin typeface="Arial" pitchFamily="34" charset="0"/>
                <a:ea typeface="Arial" pitchFamily="34" charset="0"/>
              </a:rPr>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919886" rtl="0" eaLnBrk="1" fontAlgn="base" hangingPunct="1">
              <a:lnSpc>
                <a:spcPct val="100000"/>
              </a:lnSpc>
              <a:spcBef>
                <a:spcPct val="0"/>
              </a:spcBef>
              <a:spcAft>
                <a:spcPct val="0"/>
              </a:spcAft>
              <a:buClrTx/>
              <a:buSzTx/>
              <a:buFont typeface="Arial" pitchFamily="34" charset="0"/>
            </a:pPr>
            <a:endParaRPr kumimoji="0" sz="1408" u="none">
              <a:solidFill>
                <a:schemeClr val="tx1"/>
              </a:solidFill>
              <a:ea typeface="Arial" pitchFamily="34" charset="0"/>
            </a:endParaRPr>
          </a:p>
        </p:txBody>
      </p:sp>
      <p:sp>
        <p:nvSpPr>
          <p:cNvPr id="3" name="Footer Placeholder 2"/>
          <p:cNvSpPr>
            <a:spLocks noGrp="1"/>
          </p:cNvSpPr>
          <p:nvPr>
            <p:ph type="ftr" sz="quarter" idx="11"/>
          </p:nvPr>
        </p:nvSpPr>
        <p:spPr/>
        <p:txBody>
          <a:bodyPr/>
          <a:lstStyle/>
          <a:p>
            <a:pPr marL="0" lvl="0" indent="0" algn="ctr" defTabSz="919886" rtl="0" eaLnBrk="1" fontAlgn="base" hangingPunct="1">
              <a:lnSpc>
                <a:spcPct val="100000"/>
              </a:lnSpc>
              <a:spcBef>
                <a:spcPct val="0"/>
              </a:spcBef>
              <a:spcAft>
                <a:spcPct val="0"/>
              </a:spcAft>
              <a:buClrTx/>
              <a:buSzTx/>
              <a:buFont typeface="Arial" pitchFamily="34" charset="0"/>
            </a:pPr>
            <a:endParaRPr kumimoji="0" sz="1408" u="none">
              <a:solidFill>
                <a:schemeClr val="tx1"/>
              </a:solidFill>
              <a:ea typeface="Arial" pitchFamily="34" charset="0"/>
            </a:endParaRPr>
          </a:p>
        </p:txBody>
      </p:sp>
      <p:sp>
        <p:nvSpPr>
          <p:cNvPr id="4" name="Slide Number Placeholder 3"/>
          <p:cNvSpPr>
            <a:spLocks noGrp="1"/>
          </p:cNvSpPr>
          <p:nvPr>
            <p:ph type="sldNum" sz="quarter" idx="12"/>
          </p:nvPr>
        </p:nvSpPr>
        <p:spPr/>
        <p:txBody>
          <a:bodyPr/>
          <a:lstStyle/>
          <a:p>
            <a:pPr marL="0" lvl="0" indent="0" algn="r" defTabSz="919886" rtl="0" eaLnBrk="1" fontAlgn="base" hangingPunct="1">
              <a:lnSpc>
                <a:spcPct val="100000"/>
              </a:lnSpc>
              <a:spcBef>
                <a:spcPct val="0"/>
              </a:spcBef>
              <a:spcAft>
                <a:spcPct val="0"/>
              </a:spcAft>
              <a:buClrTx/>
              <a:buSzTx/>
              <a:buFont typeface="Arial" pitchFamily="34" charset="0"/>
            </a:pPr>
            <a:fld id="{93AE1883-0942-4AA3-9DB2-9C7C3A0314B1}" type="slidenum">
              <a:rPr kumimoji="0" lang="en-US" altLang="zh-CN" sz="1408" u="none">
                <a:solidFill>
                  <a:schemeClr val="tx1"/>
                </a:solidFill>
                <a:ea typeface="Arial"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Layout" Target="../slideLayouts/slideLayout15.xml" /><Relationship Id="rId3"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heme" Target="../theme/theme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40" name="Title Placeholder 1"/>
          <p:cNvSpPr/>
          <p:nvPr>
            <p:ph type="title"/>
          </p:nvPr>
        </p:nvSpPr>
        <p:spPr>
          <a:xfrm>
            <a:off x="459943" y="276286"/>
            <a:ext cx="8278978" cy="1149858"/>
          </a:xfrm>
          <a:prstGeom prst="rect">
            <a:avLst/>
          </a:prstGeom>
          <a:noFill/>
          <a:ln cap="flat">
            <a:noFill/>
            <a:prstDash val="solid"/>
            <a:round/>
            <a:headEnd type="none" w="med" len="med"/>
            <a:tailEnd type="none" w="med" len="med"/>
          </a:ln>
        </p:spPr>
        <p:txBody>
          <a:bodyPr vert="horz" lIns="91440" tIns="45720" rIns="91440" bIns="45720" anchor="ctr" anchorCtr="0"/>
          <a:lstStyle>
            <a:lvl1pPr algn="ctr" defTabSz="919886" rtl="0" eaLnBrk="1" hangingPunct="1">
              <a:spcBef>
                <a:spcPct val="0"/>
              </a:spcBef>
              <a:buNone/>
              <a:defRPr lang="zh-CN" altLang="en-US" sz="4426">
                <a:solidFill>
                  <a:schemeClr val="tx1"/>
                </a:solidFill>
                <a:latin typeface="Calibri"/>
                <a:ea typeface="Arial" pitchFamily="34" charset="0"/>
              </a:defRPr>
            </a:lvl1pPr>
          </a:lstStyle>
          <a:p>
            <a:pPr lvl="0"/>
            <a:r>
              <a:t>Click to edit Master title style</a:t>
            </a:r>
          </a:p>
        </p:txBody>
      </p:sp>
      <p:sp>
        <p:nvSpPr>
          <p:cNvPr id="1041" name="Text Placeholder 2"/>
          <p:cNvSpPr/>
          <p:nvPr>
            <p:ph type="body" idx="1"/>
          </p:nvPr>
        </p:nvSpPr>
        <p:spPr>
          <a:xfrm>
            <a:off x="459943" y="1609801"/>
            <a:ext cx="8278978" cy="4553118"/>
          </a:xfrm>
          <a:prstGeom prst="rect">
            <a:avLst/>
          </a:prstGeom>
          <a:noFill/>
          <a:ln cap="flat">
            <a:noFill/>
            <a:prstDash val="solid"/>
            <a:round/>
            <a:headEnd type="none" w="med" len="med"/>
            <a:tailEnd type="none" w="med" len="med"/>
          </a:ln>
        </p:spPr>
        <p:txBody>
          <a:bodyPr vert="horz" lIns="91440" tIns="45720" rIns="91440" bIns="45720"/>
          <a:lstStyle>
            <a:lvl1pPr marL="344957" indent="-344957" algn="l" defTabSz="919886" rtl="0" eaLnBrk="1" hangingPunct="1">
              <a:spcBef>
                <a:spcPct val="20000"/>
              </a:spcBef>
              <a:buFont typeface="Arial" pitchFamily="34" charset="0"/>
              <a:buChar char="•"/>
              <a:defRPr lang="zh-CN" altLang="en-US" sz="3219">
                <a:solidFill>
                  <a:schemeClr val="tx1"/>
                </a:solidFill>
                <a:latin typeface="Calibri"/>
                <a:ea typeface="Arial" pitchFamily="34" charset="0"/>
              </a:defRPr>
            </a:lvl1pPr>
            <a:lvl2pPr marL="747408" indent="-287464" algn="l" defTabSz="919886" rtl="0" eaLnBrk="1" hangingPunct="1">
              <a:spcBef>
                <a:spcPct val="20000"/>
              </a:spcBef>
              <a:buFont typeface="Arial" pitchFamily="34" charset="0"/>
              <a:buChar char="–"/>
              <a:defRPr lang="zh-CN" altLang="en-US" sz="2817">
                <a:solidFill>
                  <a:schemeClr val="tx1"/>
                </a:solidFill>
                <a:latin typeface="Calibri"/>
                <a:ea typeface="Arial" pitchFamily="34" charset="0"/>
              </a:defRPr>
            </a:lvl2pPr>
            <a:lvl3pPr marL="1149858" indent="-229972" algn="l" defTabSz="919886" rtl="0" eaLnBrk="1" hangingPunct="1">
              <a:spcBef>
                <a:spcPct val="20000"/>
              </a:spcBef>
              <a:buFont typeface="Arial" pitchFamily="34" charset="0"/>
              <a:buChar char="•"/>
              <a:defRPr lang="zh-CN" altLang="en-US" sz="2414">
                <a:solidFill>
                  <a:schemeClr val="tx1"/>
                </a:solidFill>
                <a:latin typeface="Calibri"/>
                <a:ea typeface="Arial" pitchFamily="34" charset="0"/>
              </a:defRPr>
            </a:lvl3pPr>
            <a:lvl4pPr marL="1609801" indent="-229972" algn="l" defTabSz="919886" rtl="0" eaLnBrk="1" hangingPunct="1">
              <a:spcBef>
                <a:spcPct val="20000"/>
              </a:spcBef>
              <a:buFont typeface="Arial" pitchFamily="34" charset="0"/>
              <a:buChar char="–"/>
              <a:defRPr lang="zh-CN" altLang="en-US" sz="2012">
                <a:solidFill>
                  <a:schemeClr val="tx1"/>
                </a:solidFill>
                <a:latin typeface="Calibri"/>
                <a:ea typeface="Arial" pitchFamily="34" charset="0"/>
              </a:defRPr>
            </a:lvl4pPr>
            <a:lvl5pPr marL="2069744" indent="-229972" algn="l" defTabSz="919886" rtl="0" eaLnBrk="1" hangingPunct="1">
              <a:spcBef>
                <a:spcPct val="20000"/>
              </a:spcBef>
              <a:buFont typeface="Arial" pitchFamily="34" charset="0"/>
              <a:buChar char="»"/>
              <a:defRPr lang="zh-CN" altLang="en-US" sz="2012">
                <a:solidFill>
                  <a:schemeClr val="tx1"/>
                </a:solidFill>
                <a:latin typeface="Calibri"/>
                <a:ea typeface="Arial" pitchFamily="34" charset="0"/>
              </a:defRPr>
            </a:lvl5pPr>
          </a:lstStyle>
          <a:p>
            <a:pPr lvl="0"/>
            <a:r>
              <a:t>Click to edit Master text styles</a:t>
            </a:r>
          </a:p>
          <a:p>
            <a:pPr lvl="1"/>
            <a:r>
              <a:t>Second level</a:t>
            </a:r>
          </a:p>
          <a:p>
            <a:pPr lvl="2"/>
            <a:r>
              <a:t>Third level</a:t>
            </a:r>
          </a:p>
          <a:p>
            <a:pPr lvl="3"/>
            <a:r>
              <a:t>Fourth level</a:t>
            </a:r>
          </a:p>
          <a:p>
            <a:pPr lvl="4"/>
            <a:r>
              <a:t>Fifth level</a:t>
            </a:r>
          </a:p>
        </p:txBody>
      </p:sp>
      <p:sp>
        <p:nvSpPr>
          <p:cNvPr id="1042" name="Date Placeholder 3"/>
          <p:cNvSpPr/>
          <p:nvPr>
            <p:ph type="dt" sz="half" idx="2"/>
          </p:nvPr>
        </p:nvSpPr>
        <p:spPr>
          <a:xfrm>
            <a:off x="459943" y="6394487"/>
            <a:ext cx="2146402" cy="367316"/>
          </a:xfrm>
          <a:prstGeom prst="rect">
            <a:avLst/>
          </a:prstGeom>
          <a:noFill/>
          <a:ln cap="flat">
            <a:noFill/>
            <a:prstDash val="solid"/>
            <a:round/>
            <a:headEnd type="none" w="med" len="med"/>
            <a:tailEnd type="none" w="med" len="med"/>
          </a:ln>
        </p:spPr>
        <p:txBody>
          <a:bodyPr vert="horz" lIns="91440" tIns="45720" rIns="91440" bIns="45720" anchor="ctr" anchorCtr="0"/>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19886" rtl="0" eaLnBrk="1" fontAlgn="base" hangingPunct="1">
              <a:lnSpc>
                <a:spcPct val="100000"/>
              </a:lnSpc>
              <a:spcBef>
                <a:spcPct val="0"/>
              </a:spcBef>
              <a:spcAft>
                <a:spcPct val="0"/>
              </a:spcAft>
              <a:buClrTx/>
              <a:buSzTx/>
              <a:buFont typeface="Arial" pitchFamily="34" charset="0"/>
            </a:pPr>
            <a:fld id="{728D7464-9CE1-45A8-BDFB-4FCF7A195BDC}" type="datetime1">
              <a:rPr kumimoji="0" lang="en-US" sz="1207" u="none">
                <a:solidFill>
                  <a:schemeClr val="tx1"/>
                </a:solidFill>
                <a:latin typeface="Calibri"/>
                <a:ea typeface="Arial" pitchFamily="34" charset="0"/>
              </a:rPr>
              <a:t>*</a:t>
            </a:fld>
          </a:p>
        </p:txBody>
      </p:sp>
      <p:sp>
        <p:nvSpPr>
          <p:cNvPr id="1043" name="Footer Placeholder 4"/>
          <p:cNvSpPr/>
          <p:nvPr>
            <p:ph type="ftr" sz="quarter" idx="3"/>
          </p:nvPr>
        </p:nvSpPr>
        <p:spPr>
          <a:xfrm>
            <a:off x="3142946" y="6394487"/>
            <a:ext cx="2912974" cy="367316"/>
          </a:xfrm>
          <a:prstGeom prst="rect">
            <a:avLst/>
          </a:prstGeom>
          <a:noFill/>
          <a:ln cap="flat">
            <a:noFill/>
            <a:prstDash val="solid"/>
            <a:round/>
            <a:headEnd type="none" w="med" len="med"/>
            <a:tailEnd type="none" w="med" len="med"/>
          </a:ln>
        </p:spPr>
        <p:txBody>
          <a:bodyPr vert="horz" lIns="91440" tIns="45720" rIns="91440" bIns="45720" anchor="ctr" anchorCtr="0"/>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19886" rtl="0" eaLnBrk="1" fontAlgn="base" hangingPunct="1">
              <a:lnSpc>
                <a:spcPct val="100000"/>
              </a:lnSpc>
              <a:spcBef>
                <a:spcPct val="0"/>
              </a:spcBef>
              <a:spcAft>
                <a:spcPct val="0"/>
              </a:spcAft>
              <a:buClrTx/>
              <a:buSzTx/>
              <a:buFont typeface="Arial" pitchFamily="34" charset="0"/>
            </a:pPr>
            <a:endParaRPr kumimoji="0" sz="1207" u="none">
              <a:solidFill>
                <a:schemeClr val="tx1"/>
              </a:solidFill>
              <a:latin typeface="Calibri"/>
              <a:ea typeface="Arial" pitchFamily="34" charset="0"/>
            </a:endParaRPr>
          </a:p>
        </p:txBody>
      </p:sp>
      <p:sp>
        <p:nvSpPr>
          <p:cNvPr id="1044" name="Slide Number Placeholder 5"/>
          <p:cNvSpPr/>
          <p:nvPr>
            <p:ph type="sldNum" sz="quarter" idx="4"/>
          </p:nvPr>
        </p:nvSpPr>
        <p:spPr>
          <a:xfrm>
            <a:off x="6592519" y="6394487"/>
            <a:ext cx="2146402" cy="367316"/>
          </a:xfrm>
          <a:prstGeom prst="rect">
            <a:avLst/>
          </a:prstGeom>
          <a:noFill/>
          <a:ln cap="flat">
            <a:noFill/>
            <a:prstDash val="solid"/>
            <a:round/>
            <a:headEnd type="none" w="med" len="med"/>
            <a:tailEnd type="none" w="med" len="med"/>
          </a:ln>
        </p:spPr>
        <p:txBody>
          <a:bodyPr vert="horz" lIns="91440" tIns="45720" rIns="91440" bIns="45720" anchor="ctr" anchorCtr="0"/>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19886" rtl="0" eaLnBrk="1" fontAlgn="base" hangingPunct="1">
              <a:lnSpc>
                <a:spcPct val="100000"/>
              </a:lnSpc>
              <a:spcBef>
                <a:spcPct val="0"/>
              </a:spcBef>
              <a:spcAft>
                <a:spcPct val="0"/>
              </a:spcAft>
              <a:buClrTx/>
              <a:buSzTx/>
              <a:buFont typeface="Arial" pitchFamily="34" charset="0"/>
            </a:pPr>
            <a:fld id="{4B66E280-8716-46E0-A573-CBD44E56BD2A}" type="slidenum">
              <a:rPr kumimoji="0" lang="en-US" sz="1207" u="none">
                <a:solidFill>
                  <a:schemeClr val="tx1"/>
                </a:solidFill>
                <a:latin typeface="Calibri"/>
                <a:ea typeface="Arial" pitchFamily="34" charset="0"/>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ctr" defTabSz="919886" rtl="0" eaLnBrk="1" hangingPunct="1">
        <a:spcBef>
          <a:spcPct val="0"/>
        </a:spcBef>
        <a:buNone/>
        <a:defRPr sz="4426">
          <a:solidFill>
            <a:schemeClr val="tx1"/>
          </a:solidFill>
          <a:latin typeface="Calibri"/>
          <a:ea typeface="Arial" pitchFamily="34" charset="0"/>
        </a:defRPr>
      </a:lvl1pPr>
    </p:titleStyle>
    <p:bodyStyle>
      <a:lvl1pPr marL="344957" indent="-344957" algn="l" defTabSz="919886" rtl="0" eaLnBrk="1" hangingPunct="1">
        <a:spcBef>
          <a:spcPct val="20000"/>
        </a:spcBef>
        <a:buFont typeface="Arial" pitchFamily="34" charset="0"/>
        <a:buChar char="•"/>
        <a:defRPr sz="3219">
          <a:solidFill>
            <a:schemeClr val="tx1"/>
          </a:solidFill>
          <a:latin typeface="Calibri"/>
          <a:ea typeface="Arial" pitchFamily="34" charset="0"/>
        </a:defRPr>
      </a:lvl1pPr>
      <a:lvl2pPr marL="747408" indent="-287464" algn="l" defTabSz="919886" rtl="0" eaLnBrk="1" hangingPunct="1">
        <a:spcBef>
          <a:spcPct val="20000"/>
        </a:spcBef>
        <a:buFont typeface="Arial" pitchFamily="34" charset="0"/>
        <a:buChar char="–"/>
        <a:defRPr sz="2817">
          <a:solidFill>
            <a:schemeClr val="tx1"/>
          </a:solidFill>
          <a:latin typeface="Calibri"/>
          <a:ea typeface="Arial" pitchFamily="34" charset="0"/>
        </a:defRPr>
      </a:lvl2pPr>
      <a:lvl3pPr marL="1149858" indent="-229972" algn="l" defTabSz="919886" rtl="0" eaLnBrk="1" hangingPunct="1">
        <a:spcBef>
          <a:spcPct val="20000"/>
        </a:spcBef>
        <a:buFont typeface="Arial" pitchFamily="34" charset="0"/>
        <a:buChar char="•"/>
        <a:defRPr sz="2414">
          <a:solidFill>
            <a:schemeClr val="tx1"/>
          </a:solidFill>
          <a:latin typeface="Calibri"/>
          <a:ea typeface="Arial" pitchFamily="34" charset="0"/>
        </a:defRPr>
      </a:lvl3pPr>
      <a:lvl4pPr marL="1609801" indent="-229972" algn="l" defTabSz="919886" rtl="0" eaLnBrk="1" hangingPunct="1">
        <a:spcBef>
          <a:spcPct val="20000"/>
        </a:spcBef>
        <a:buFont typeface="Arial" pitchFamily="34" charset="0"/>
        <a:buChar char="–"/>
        <a:defRPr sz="2012">
          <a:solidFill>
            <a:schemeClr val="tx1"/>
          </a:solidFill>
          <a:latin typeface="Calibri"/>
          <a:ea typeface="Arial" pitchFamily="34" charset="0"/>
        </a:defRPr>
      </a:lvl4pPr>
      <a:lvl5pPr marL="2069744" indent="-229972" algn="l" defTabSz="919886" rtl="0" eaLnBrk="1" hangingPunct="1">
        <a:spcBef>
          <a:spcPct val="20000"/>
        </a:spcBef>
        <a:buFont typeface="Arial" pitchFamily="34" charset="0"/>
        <a:buChar char="»"/>
        <a:defRPr sz="2012">
          <a:solidFill>
            <a:schemeClr val="tx1"/>
          </a:solidFill>
          <a:latin typeface="Calibri"/>
          <a:ea typeface="Arial" pitchFamily="34" charset="0"/>
        </a:defRPr>
      </a:lvl5pPr>
    </p:bodyStyle>
    <p:otherStyle>
      <a:lvl1pPr marL="0" indent="0" algn="l" defTabSz="919886" rtl="0" eaLnBrk="1" fontAlgn="base" hangingPunct="1">
        <a:lnSpc>
          <a:spcPct val="100000"/>
        </a:lnSpc>
        <a:spcBef>
          <a:spcPct val="0"/>
        </a:spcBef>
        <a:spcAft>
          <a:spcPct val="0"/>
        </a:spcAft>
        <a:buSzTx/>
        <a:buFont typeface="Arial" pitchFamily="34" charset="0"/>
        <a:buNone/>
        <a:defRPr kumimoji="0" sz="1811" b="0" i="0" u="none">
          <a:solidFill>
            <a:schemeClr val="tx1"/>
          </a:solidFill>
        </a:defRPr>
      </a:lvl1pPr>
      <a:lvl2pPr marL="459943" indent="0" algn="l" defTabSz="919886" rtl="0" eaLnBrk="1" fontAlgn="base" hangingPunct="1">
        <a:lnSpc>
          <a:spcPct val="100000"/>
        </a:lnSpc>
        <a:spcBef>
          <a:spcPct val="0"/>
        </a:spcBef>
        <a:spcAft>
          <a:spcPct val="0"/>
        </a:spcAft>
        <a:buSzTx/>
        <a:buFont typeface="Arial" pitchFamily="34" charset="0"/>
        <a:buNone/>
        <a:defRPr kumimoji="0" sz="1811" b="0" i="0" u="none">
          <a:solidFill>
            <a:schemeClr val="tx1"/>
          </a:solidFill>
        </a:defRPr>
      </a:lvl2pPr>
      <a:lvl3pPr marL="919886" indent="0" algn="l" defTabSz="919886" rtl="0" eaLnBrk="1" fontAlgn="base" hangingPunct="1">
        <a:lnSpc>
          <a:spcPct val="100000"/>
        </a:lnSpc>
        <a:spcBef>
          <a:spcPct val="0"/>
        </a:spcBef>
        <a:spcAft>
          <a:spcPct val="0"/>
        </a:spcAft>
        <a:buSzTx/>
        <a:buFont typeface="Arial" pitchFamily="34" charset="0"/>
        <a:buNone/>
        <a:defRPr kumimoji="0" sz="1811" b="0" i="0" u="none">
          <a:solidFill>
            <a:schemeClr val="tx1"/>
          </a:solidFill>
        </a:defRPr>
      </a:lvl3pPr>
      <a:lvl4pPr marL="1379830" indent="0" algn="l" defTabSz="919886" rtl="0" eaLnBrk="1" fontAlgn="base" hangingPunct="1">
        <a:lnSpc>
          <a:spcPct val="100000"/>
        </a:lnSpc>
        <a:spcBef>
          <a:spcPct val="0"/>
        </a:spcBef>
        <a:spcAft>
          <a:spcPct val="0"/>
        </a:spcAft>
        <a:buSzTx/>
        <a:buFont typeface="Arial" pitchFamily="34" charset="0"/>
        <a:buNone/>
        <a:defRPr kumimoji="0" sz="1811" b="0" i="0" u="none">
          <a:solidFill>
            <a:schemeClr val="tx1"/>
          </a:solidFill>
        </a:defRPr>
      </a:lvl4pPr>
      <a:lvl5pPr marL="1839773" indent="0" algn="l" defTabSz="919886" rtl="0" eaLnBrk="1" fontAlgn="base" hangingPunct="1">
        <a:lnSpc>
          <a:spcPct val="100000"/>
        </a:lnSpc>
        <a:spcBef>
          <a:spcPct val="0"/>
        </a:spcBef>
        <a:spcAft>
          <a:spcPct val="0"/>
        </a:spcAft>
        <a:buSzTx/>
        <a:buFont typeface="Arial" pitchFamily="34" charset="0"/>
        <a:buNone/>
        <a:defRPr kumimoji="0" sz="1811" b="0" i="0" u="none">
          <a:solidFill>
            <a:schemeClr val="tx1"/>
          </a:solidFill>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33" name="Rectangle 2"/>
          <p:cNvSpPr/>
          <p:nvPr>
            <p:ph type="title"/>
          </p:nvPr>
        </p:nvSpPr>
        <p:spPr>
          <a:xfrm>
            <a:off x="459943" y="276286"/>
            <a:ext cx="7129120" cy="796915"/>
          </a:xfrm>
          <a:prstGeom prst="rect">
            <a:avLst/>
          </a:prstGeom>
          <a:noFill/>
          <a:ln cap="flat">
            <a:noFill/>
            <a:prstDash val="solid"/>
            <a:miter lim="800000"/>
            <a:headEnd type="none" w="med" len="med"/>
            <a:tailEnd type="none" w="med" len="med"/>
          </a:ln>
        </p:spPr>
        <p:txBody>
          <a:bodyPr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r>
              <a:t>单击此处编辑母版标题样式</a:t>
            </a:r>
          </a:p>
        </p:txBody>
      </p:sp>
      <p:sp>
        <p:nvSpPr>
          <p:cNvPr id="1034" name="Rectangle 3"/>
          <p:cNvSpPr/>
          <p:nvPr>
            <p:ph type="body" idx="1"/>
          </p:nvPr>
        </p:nvSpPr>
        <p:spPr>
          <a:xfrm>
            <a:off x="459943" y="1379830"/>
            <a:ext cx="5059375" cy="4446117"/>
          </a:xfrm>
          <a:prstGeom prst="rect">
            <a:avLst/>
          </a:prstGeom>
          <a:noFill/>
          <a:ln cap="flat">
            <a:noFill/>
            <a:prstDash val="solid"/>
            <a:miter lim="800000"/>
            <a:headEnd type="none" w="med" len="med"/>
            <a:tailEnd type="none" w="med" len="med"/>
          </a:ln>
        </p:spPr>
        <p:txBody>
          <a:bodyPr/>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a:r>
              <a:t>单击此处编辑母版文本样式</a:t>
            </a:r>
          </a:p>
          <a:p>
            <a:pPr lvl="1"/>
            <a:r>
              <a:t>第二级</a:t>
            </a:r>
          </a:p>
          <a:p>
            <a:pPr lvl="2"/>
            <a:r>
              <a:t>第三级</a:t>
            </a:r>
          </a:p>
          <a:p>
            <a:pPr lvl="3"/>
            <a:r>
              <a:t>第四级</a:t>
            </a:r>
          </a:p>
          <a:p>
            <a:pPr lvl="4"/>
            <a:r>
              <a:t>第五级</a:t>
            </a:r>
          </a:p>
        </p:txBody>
      </p:sp>
      <p:sp>
        <p:nvSpPr>
          <p:cNvPr id="1035" name="Rectangle 4"/>
          <p:cNvSpPr/>
          <p:nvPr>
            <p:ph type="dt" sz="half" idx="2"/>
          </p:nvPr>
        </p:nvSpPr>
        <p:spPr bwMode="auto">
          <a:xfrm>
            <a:off x="459943" y="6282696"/>
            <a:ext cx="2146402" cy="479107"/>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19886" rtl="0" eaLnBrk="1" fontAlgn="base" hangingPunct="1">
              <a:lnSpc>
                <a:spcPct val="100000"/>
              </a:lnSpc>
              <a:spcBef>
                <a:spcPct val="0"/>
              </a:spcBef>
              <a:spcAft>
                <a:spcPct val="0"/>
              </a:spcAft>
              <a:buClrTx/>
              <a:buSzTx/>
            </a:pPr>
            <a:endParaRPr kumimoji="0" sz="1408" u="none">
              <a:solidFill>
                <a:schemeClr val="tx1"/>
              </a:solidFill>
              <a:latin typeface="Arial" pitchFamily="34" charset="0"/>
              <a:ea typeface="Arial" pitchFamily="34" charset="0"/>
            </a:endParaRPr>
          </a:p>
        </p:txBody>
      </p:sp>
      <p:sp>
        <p:nvSpPr>
          <p:cNvPr id="1036" name="Rectangle 5"/>
          <p:cNvSpPr/>
          <p:nvPr>
            <p:ph type="ftr" sz="quarter" idx="3"/>
          </p:nvPr>
        </p:nvSpPr>
        <p:spPr bwMode="auto">
          <a:xfrm>
            <a:off x="3142946" y="6282696"/>
            <a:ext cx="2912974" cy="479107"/>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19886" rtl="0" eaLnBrk="1" fontAlgn="base" hangingPunct="1">
              <a:lnSpc>
                <a:spcPct val="100000"/>
              </a:lnSpc>
              <a:spcBef>
                <a:spcPct val="0"/>
              </a:spcBef>
              <a:spcAft>
                <a:spcPct val="0"/>
              </a:spcAft>
              <a:buClrTx/>
              <a:buSzTx/>
            </a:pPr>
            <a:endParaRPr kumimoji="0" sz="1408" u="none">
              <a:solidFill>
                <a:schemeClr val="tx1"/>
              </a:solidFill>
              <a:latin typeface="Arial" pitchFamily="34" charset="0"/>
              <a:ea typeface="Arial" pitchFamily="34" charset="0"/>
            </a:endParaRPr>
          </a:p>
        </p:txBody>
      </p:sp>
      <p:sp>
        <p:nvSpPr>
          <p:cNvPr id="1037" name="Rectangle 6"/>
          <p:cNvSpPr/>
          <p:nvPr>
            <p:ph type="sldNum" sz="quarter" idx="4"/>
          </p:nvPr>
        </p:nvSpPr>
        <p:spPr bwMode="auto">
          <a:xfrm>
            <a:off x="6592519" y="6282696"/>
            <a:ext cx="2146402" cy="479107"/>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19886" rtl="0" eaLnBrk="1" fontAlgn="base" hangingPunct="1">
              <a:lnSpc>
                <a:spcPct val="100000"/>
              </a:lnSpc>
              <a:spcBef>
                <a:spcPct val="0"/>
              </a:spcBef>
              <a:spcAft>
                <a:spcPct val="0"/>
              </a:spcAft>
              <a:buClrTx/>
              <a:buSzTx/>
            </a:pPr>
            <a:fld id="{B589A5F7-9731-46C2-81A8-F0E1396B6972}" type="slidenum">
              <a:rPr kumimoji="0" lang="en-US" altLang="zh-CN" sz="1408" u="none">
                <a:solidFill>
                  <a:schemeClr val="tx1"/>
                </a:solidFill>
                <a:latin typeface="Arial" pitchFamily="34" charset="0"/>
                <a:ea typeface="Arial" pitchFamily="34" charset="0"/>
              </a:rPr>
              <a:t>*</a:t>
            </a:fld>
          </a:p>
        </p:txBody>
      </p:sp>
    </p:spTree>
  </p:cSld>
  <p:clrMap bg1="lt1" tx1="dk1" bg2="lt2" tx2="dk2" accent1="accent1" accent2="accent2" accent3="accent3" accent4="accent4" accent5="accent5" accent6="accent6" hlink="hlink" folHlink="folHlink"/>
  <p:sldLayoutIdLst>
    <p:sldLayoutId id="2147483702" r:id="rId1"/>
    <p:sldLayoutId id="2147483714" r:id="rId2"/>
  </p:sldLayoutIdLst>
  <p:transition/>
  <p:timing/>
  <p:txStyles>
    <p:titleStyle>
      <a:lvl1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5pPr>
    </p:titleStyle>
    <p:bodyStyle>
      <a:lvl1pPr marL="344957" indent="-344957" algn="l" defTabSz="919886" rtl="0" eaLnBrk="0" fontAlgn="base" hangingPunct="0">
        <a:lnSpc>
          <a:spcPct val="100000"/>
        </a:lnSpc>
        <a:spcBef>
          <a:spcPct val="20000"/>
        </a:spcBef>
        <a:spcAft>
          <a:spcPct val="0"/>
        </a:spcAft>
        <a:buClrTx/>
        <a:buSzTx/>
        <a:buFontTx/>
        <a:buChar char="•"/>
        <a:defRPr kumimoji="0"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sz="1610" b="0" i="0" u="none">
          <a:solidFill>
            <a:srgbClr val="EAEAEA"/>
          </a:solidFill>
          <a:latin typeface="Arial" pitchFamily="34" charset="0"/>
          <a:ea typeface="Arial" pitchFamily="34" charset="0"/>
        </a:defRPr>
      </a:lvl5pPr>
    </p:bodyStyle>
    <p:otherStyle>
      <a:lvl1pPr marL="0" indent="0" algn="l" defTabSz="919886" rtl="0" eaLnBrk="1" fontAlgn="base" hangingPunct="1">
        <a:lnSpc>
          <a:spcPct val="100000"/>
        </a:lnSpc>
        <a:spcBef>
          <a:spcPct val="0"/>
        </a:spcBef>
        <a:spcAft>
          <a:spcPct val="0"/>
        </a:spcAft>
        <a:buClrTx/>
        <a:buSzTx/>
        <a:buFontTx/>
        <a:buNone/>
        <a:defRPr kumimoji="0" sz="1811" b="0" i="0" u="none">
          <a:solidFill>
            <a:schemeClr val="tx1"/>
          </a:solidFill>
          <a:latin typeface="Arial" pitchFamily="34" charset="0"/>
          <a:ea typeface="Arial" pitchFamily="34" charset="0"/>
        </a:defRPr>
      </a:lvl1pPr>
      <a:lvl2pPr marL="459943" indent="0" algn="l" defTabSz="919886" rtl="0" eaLnBrk="1" fontAlgn="base" hangingPunct="1">
        <a:lnSpc>
          <a:spcPct val="100000"/>
        </a:lnSpc>
        <a:spcBef>
          <a:spcPct val="0"/>
        </a:spcBef>
        <a:spcAft>
          <a:spcPct val="0"/>
        </a:spcAft>
        <a:buClrTx/>
        <a:buSzTx/>
        <a:buFontTx/>
        <a:buNone/>
        <a:defRPr kumimoji="0" sz="1811" b="0" i="0" u="none">
          <a:solidFill>
            <a:schemeClr val="tx1"/>
          </a:solidFill>
          <a:latin typeface="Arial" pitchFamily="34" charset="0"/>
          <a:ea typeface="Arial" pitchFamily="34" charset="0"/>
        </a:defRPr>
      </a:lvl2pPr>
      <a:lvl3pPr marL="919886" indent="0" algn="l" defTabSz="919886" rtl="0" eaLnBrk="1" fontAlgn="base" hangingPunct="1">
        <a:lnSpc>
          <a:spcPct val="100000"/>
        </a:lnSpc>
        <a:spcBef>
          <a:spcPct val="0"/>
        </a:spcBef>
        <a:spcAft>
          <a:spcPct val="0"/>
        </a:spcAft>
        <a:buClrTx/>
        <a:buSzTx/>
        <a:buFontTx/>
        <a:buNone/>
        <a:defRPr kumimoji="0" sz="1811" b="0" i="0" u="none">
          <a:solidFill>
            <a:schemeClr val="tx1"/>
          </a:solidFill>
          <a:latin typeface="Arial" pitchFamily="34" charset="0"/>
          <a:ea typeface="Arial" pitchFamily="34" charset="0"/>
        </a:defRPr>
      </a:lvl3pPr>
      <a:lvl4pPr marL="1379830" indent="0" algn="l" defTabSz="919886" rtl="0" eaLnBrk="1" fontAlgn="base" hangingPunct="1">
        <a:lnSpc>
          <a:spcPct val="100000"/>
        </a:lnSpc>
        <a:spcBef>
          <a:spcPct val="0"/>
        </a:spcBef>
        <a:spcAft>
          <a:spcPct val="0"/>
        </a:spcAft>
        <a:buClrTx/>
        <a:buSzTx/>
        <a:buFontTx/>
        <a:buNone/>
        <a:defRPr kumimoji="0" sz="1811" b="0" i="0" u="none">
          <a:solidFill>
            <a:schemeClr val="tx1"/>
          </a:solidFill>
          <a:latin typeface="Arial" pitchFamily="34" charset="0"/>
          <a:ea typeface="Arial" pitchFamily="34" charset="0"/>
        </a:defRPr>
      </a:lvl4pPr>
      <a:lvl5pPr marL="1839773" indent="0" algn="l" defTabSz="919886" rtl="0" eaLnBrk="1" fontAlgn="base" hangingPunct="1">
        <a:lnSpc>
          <a:spcPct val="100000"/>
        </a:lnSpc>
        <a:spcBef>
          <a:spcPct val="0"/>
        </a:spcBef>
        <a:spcAft>
          <a:spcPct val="0"/>
        </a:spcAft>
        <a:buClrTx/>
        <a:buSzTx/>
        <a:buFontTx/>
        <a:buNone/>
        <a:defRPr kumimoji="0" sz="1811" b="0" i="0" u="none">
          <a:solidFill>
            <a:schemeClr val="tx1"/>
          </a:solidFill>
          <a:latin typeface="Arial" pitchFamily="34" charset="0"/>
          <a:ea typeface="Arial" pitchFamily="34" charset="0"/>
        </a:defRPr>
      </a:lvl5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26" name="Rectangle 2"/>
          <p:cNvSpPr/>
          <p:nvPr>
            <p:ph type="title"/>
          </p:nvPr>
        </p:nvSpPr>
        <p:spPr>
          <a:xfrm>
            <a:off x="459943" y="276286"/>
            <a:ext cx="7129120" cy="796915"/>
          </a:xfrm>
          <a:prstGeom prst="rect">
            <a:avLst/>
          </a:prstGeom>
          <a:noFill/>
          <a:ln cap="flat">
            <a:noFill/>
            <a:prstDash val="solid"/>
            <a:miter lim="800000"/>
            <a:headEnd type="none" w="med" len="med"/>
            <a:tailEnd type="none" w="med" len="med"/>
          </a:ln>
        </p:spPr>
        <p:txBody>
          <a:bodyPr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r>
              <a:t>单击此处编辑母版标题样式</a:t>
            </a:r>
          </a:p>
        </p:txBody>
      </p:sp>
      <p:sp>
        <p:nvSpPr>
          <p:cNvPr id="1027" name="Rectangle 3"/>
          <p:cNvSpPr/>
          <p:nvPr>
            <p:ph type="body" idx="1"/>
          </p:nvPr>
        </p:nvSpPr>
        <p:spPr>
          <a:xfrm>
            <a:off x="459943" y="1379830"/>
            <a:ext cx="5059375" cy="4446117"/>
          </a:xfrm>
          <a:prstGeom prst="rect">
            <a:avLst/>
          </a:prstGeom>
          <a:noFill/>
          <a:ln cap="flat">
            <a:noFill/>
            <a:prstDash val="solid"/>
            <a:miter lim="800000"/>
            <a:headEnd type="none" w="med" len="med"/>
            <a:tailEnd type="none" w="med" len="med"/>
          </a:ln>
        </p:spPr>
        <p:txBody>
          <a:bodyPr/>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p:nvPr>
            <p:ph type="dt" sz="half" idx="2"/>
          </p:nvPr>
        </p:nvSpPr>
        <p:spPr bwMode="auto">
          <a:xfrm>
            <a:off x="459943" y="6282696"/>
            <a:ext cx="2146402" cy="479107"/>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19886" rtl="0" eaLnBrk="1" fontAlgn="base" hangingPunct="1">
              <a:lnSpc>
                <a:spcPct val="100000"/>
              </a:lnSpc>
              <a:spcBef>
                <a:spcPct val="0"/>
              </a:spcBef>
              <a:spcAft>
                <a:spcPct val="0"/>
              </a:spcAft>
              <a:buClrTx/>
              <a:buSzTx/>
              <a:buFont typeface="Arial" pitchFamily="34" charset="0"/>
            </a:pPr>
            <a:endParaRPr kumimoji="0" sz="1408" u="none">
              <a:solidFill>
                <a:schemeClr val="tx1"/>
              </a:solidFill>
              <a:ea typeface="Arial" pitchFamily="34" charset="0"/>
            </a:endParaRPr>
          </a:p>
        </p:txBody>
      </p:sp>
      <p:sp>
        <p:nvSpPr>
          <p:cNvPr id="1029" name="Rectangle 5"/>
          <p:cNvSpPr/>
          <p:nvPr>
            <p:ph type="ftr" sz="quarter" idx="3"/>
          </p:nvPr>
        </p:nvSpPr>
        <p:spPr bwMode="auto">
          <a:xfrm>
            <a:off x="3142946" y="6282696"/>
            <a:ext cx="2912974" cy="479107"/>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19886" rtl="0" eaLnBrk="1" fontAlgn="base" hangingPunct="1">
              <a:lnSpc>
                <a:spcPct val="100000"/>
              </a:lnSpc>
              <a:spcBef>
                <a:spcPct val="0"/>
              </a:spcBef>
              <a:spcAft>
                <a:spcPct val="0"/>
              </a:spcAft>
              <a:buClrTx/>
              <a:buSzTx/>
              <a:buFont typeface="Arial" pitchFamily="34" charset="0"/>
            </a:pPr>
            <a:endParaRPr kumimoji="0" sz="1408" u="none">
              <a:solidFill>
                <a:schemeClr val="tx1"/>
              </a:solidFill>
              <a:ea typeface="Arial" pitchFamily="34" charset="0"/>
            </a:endParaRPr>
          </a:p>
        </p:txBody>
      </p:sp>
      <p:sp>
        <p:nvSpPr>
          <p:cNvPr id="1030" name="Rectangle 6"/>
          <p:cNvSpPr/>
          <p:nvPr>
            <p:ph type="sldNum" sz="quarter" idx="4"/>
          </p:nvPr>
        </p:nvSpPr>
        <p:spPr bwMode="auto">
          <a:xfrm>
            <a:off x="6592519" y="6282696"/>
            <a:ext cx="2146402" cy="479107"/>
          </a:xfrm>
          <a:prstGeom prst="rect">
            <a:avLst/>
          </a:prstGeom>
          <a:noFill/>
          <a:ln cap="flat">
            <a:noFill/>
            <a:prstDash val="solid"/>
            <a:miter lim="800000"/>
            <a:headEnd type="none" w="med" len="med"/>
            <a:tailEnd type="none" w="med" len="med"/>
          </a:ln>
        </p:spPr>
        <p:txBody>
          <a:bodyPr/>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19886" rtl="0" eaLnBrk="1" fontAlgn="base" hangingPunct="1">
              <a:lnSpc>
                <a:spcPct val="100000"/>
              </a:lnSpc>
              <a:spcBef>
                <a:spcPct val="0"/>
              </a:spcBef>
              <a:spcAft>
                <a:spcPct val="0"/>
              </a:spcAft>
              <a:buClrTx/>
              <a:buSzTx/>
              <a:buFont typeface="Arial" pitchFamily="34" charset="0"/>
            </a:pPr>
            <a:fld id="{054F6641-23AD-4589-B706-916474A37D8E}" type="slidenum">
              <a:rPr kumimoji="0" lang="en-US" altLang="zh-CN" sz="1408" u="none">
                <a:solidFill>
                  <a:schemeClr val="tx1"/>
                </a:solidFill>
                <a:ea typeface="Arial" pitchFamily="34" charset="0"/>
              </a:rPr>
              <a:t>*</a:t>
            </a:fld>
          </a:p>
        </p:txBody>
      </p:sp>
    </p:spTree>
  </p:cSld>
  <p:clrMap bg1="lt1" tx1="dk1" bg2="lt2" tx2="dk2" accent1="accent1" accent2="accent2" accent3="accent3" accent4="accent4" accent5="accent5" accent6="accent6" hlink="hlink" folHlink="folHlink"/>
  <p:sldLayoutIdLst>
    <p:sldLayoutId id="2147483716" r:id="rId1"/>
  </p:sldLayoutIdLst>
  <p:transition/>
  <p:timing/>
  <p:txStyles>
    <p:titleStyle>
      <a:lvl1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sz="4426" b="0" i="0" u="none">
          <a:solidFill>
            <a:srgbClr val="C06063"/>
          </a:solidFill>
          <a:latin typeface="Times New Roman" charset="0"/>
          <a:ea typeface="Arial" pitchFamily="34" charset="0"/>
        </a:defRPr>
      </a:lvl5pPr>
    </p:titleStyle>
    <p:bodyStyle>
      <a:lvl1pPr marL="344957" indent="-344957" algn="l" defTabSz="919886" rtl="0" eaLnBrk="0" fontAlgn="base" hangingPunct="0">
        <a:lnSpc>
          <a:spcPct val="100000"/>
        </a:lnSpc>
        <a:spcBef>
          <a:spcPct val="20000"/>
        </a:spcBef>
        <a:spcAft>
          <a:spcPct val="0"/>
        </a:spcAft>
        <a:buClrTx/>
        <a:buSzTx/>
        <a:buFontTx/>
        <a:buChar char="•"/>
        <a:defRPr kumimoji="0"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sz="1610" b="0" i="0" u="none">
          <a:solidFill>
            <a:srgbClr val="EAEAEA"/>
          </a:solidFill>
          <a:latin typeface="Arial" pitchFamily="34" charset="0"/>
          <a:ea typeface="Arial" pitchFamily="34" charset="0"/>
        </a:defRPr>
      </a:lvl5pPr>
    </p:bodyStyle>
    <p:otherStyle>
      <a:lvl1pPr marL="0" indent="0" algn="l" defTabSz="919886" rtl="0" eaLnBrk="1" fontAlgn="base" hangingPunct="1">
        <a:lnSpc>
          <a:spcPct val="100000"/>
        </a:lnSpc>
        <a:spcBef>
          <a:spcPct val="0"/>
        </a:spcBef>
        <a:spcAft>
          <a:spcPct val="0"/>
        </a:spcAft>
        <a:buSzTx/>
        <a:buFont typeface="Arial" pitchFamily="34" charset="0"/>
        <a:buNone/>
        <a:defRPr kumimoji="0" sz="1811" b="0" i="0" u="none" baseline="0">
          <a:solidFill>
            <a:schemeClr val="tx1"/>
          </a:solidFill>
          <a:effectLst/>
        </a:defRPr>
      </a:lvl1pPr>
      <a:lvl2pPr marL="459943" indent="0" algn="l" defTabSz="919886" rtl="0" eaLnBrk="1" fontAlgn="base" hangingPunct="1">
        <a:lnSpc>
          <a:spcPct val="100000"/>
        </a:lnSpc>
        <a:spcBef>
          <a:spcPct val="0"/>
        </a:spcBef>
        <a:spcAft>
          <a:spcPct val="0"/>
        </a:spcAft>
        <a:buSzTx/>
        <a:buFont typeface="Arial" pitchFamily="34" charset="0"/>
        <a:buNone/>
        <a:defRPr kumimoji="0" sz="1811" b="0" i="0" u="none" baseline="0">
          <a:solidFill>
            <a:schemeClr val="tx1"/>
          </a:solidFill>
          <a:effectLst/>
        </a:defRPr>
      </a:lvl2pPr>
      <a:lvl3pPr marL="919886" indent="0" algn="l" defTabSz="919886" rtl="0" eaLnBrk="1" fontAlgn="base" hangingPunct="1">
        <a:lnSpc>
          <a:spcPct val="100000"/>
        </a:lnSpc>
        <a:spcBef>
          <a:spcPct val="0"/>
        </a:spcBef>
        <a:spcAft>
          <a:spcPct val="0"/>
        </a:spcAft>
        <a:buSzTx/>
        <a:buFont typeface="Arial" pitchFamily="34" charset="0"/>
        <a:buNone/>
        <a:defRPr kumimoji="0" sz="1811" b="0" i="0" u="none" baseline="0">
          <a:solidFill>
            <a:schemeClr val="tx1"/>
          </a:solidFill>
          <a:effectLst/>
        </a:defRPr>
      </a:lvl3pPr>
      <a:lvl4pPr marL="1379830" indent="0" algn="l" defTabSz="919886" rtl="0" eaLnBrk="1" fontAlgn="base" hangingPunct="1">
        <a:lnSpc>
          <a:spcPct val="100000"/>
        </a:lnSpc>
        <a:spcBef>
          <a:spcPct val="0"/>
        </a:spcBef>
        <a:spcAft>
          <a:spcPct val="0"/>
        </a:spcAft>
        <a:buSzTx/>
        <a:buFont typeface="Arial" pitchFamily="34" charset="0"/>
        <a:buNone/>
        <a:defRPr kumimoji="0" sz="1811" b="0" i="0" u="none" baseline="0">
          <a:solidFill>
            <a:schemeClr val="tx1"/>
          </a:solidFill>
          <a:effectLst/>
        </a:defRPr>
      </a:lvl4pPr>
      <a:lvl5pPr marL="1839773" indent="0" algn="l" defTabSz="919886" rtl="0" eaLnBrk="1" fontAlgn="base" hangingPunct="1">
        <a:lnSpc>
          <a:spcPct val="100000"/>
        </a:lnSpc>
        <a:spcBef>
          <a:spcPct val="0"/>
        </a:spcBef>
        <a:spcAft>
          <a:spcPct val="0"/>
        </a:spcAft>
        <a:buSzTx/>
        <a:buFont typeface="Arial" pitchFamily="34" charset="0"/>
        <a:buNone/>
        <a:defRPr kumimoji="0" sz="1811"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2503604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64" name="New shape"/>
          <p:cNvSpPr/>
          <p:nvPr/>
        </p:nvSpPr>
        <p:spPr>
          <a:xfrm>
            <a:off x="127762" y="127762"/>
            <a:ext cx="8943339" cy="6643623"/>
          </a:xfrm>
          <a:prstGeom prst="rect">
            <a:avLst/>
          </a:prstGeom>
          <a:noFill/>
          <a:ln w="25400" cap="flat">
            <a:noFill/>
            <a:prstDash val="solid"/>
            <a:round/>
            <a:headEnd type="none" w="med" len="med"/>
            <a:tailEnd type="none" w="med" len="med"/>
          </a:ln>
        </p:spPr>
        <p:txBody>
          <a:bodyPr anchor="ctr" anchorCtr="0"/>
          <a:lstStyle>
            <a:defPPr>
              <a:defRPr lang="zh-CN"/>
            </a:defPPr>
            <a:lvl1pPr marL="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1pPr>
            <a:lvl2pPr marL="45994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2pPr>
            <a:lvl3pPr marL="919886"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3pPr>
            <a:lvl4pPr marL="1379830"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4pPr>
            <a:lvl5pPr marL="1839773" indent="0" algn="l" defTabSz="919886" rtl="0" eaLnBrk="0" fontAlgn="base" latinLnBrk="0" hangingPunct="0">
              <a:lnSpc>
                <a:spcPct val="100000"/>
              </a:lnSpc>
              <a:spcBef>
                <a:spcPct val="0"/>
              </a:spcBef>
              <a:spcAft>
                <a:spcPct val="0"/>
              </a:spcAft>
              <a:buClrTx/>
              <a:buSzTx/>
              <a:buFontTx/>
              <a:buNone/>
              <a:defRPr kumimoji="0" lang="zh-CN" altLang="en-US" sz="1811"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2516">
                <a:solidFill>
                  <a:srgbClr val="000000"/>
                </a:solidFill>
              </a:rPr>
              <a:t>第十二章环境与健康</a:t>
            </a:r>
            <a:endParaRPr sz="2716">
              <a:solidFill>
                <a:srgbClr val="000000"/>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67" name="Rectangle 2"/>
          <p:cNvSpPr/>
          <p:nvPr>
            <p:ph type="ctrTitle" idx="4294967295"/>
          </p:nvPr>
        </p:nvSpPr>
        <p:spPr>
          <a:xfrm>
            <a:off x="689915" y="1379829"/>
            <a:ext cx="5519318" cy="214640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stStyle>
          <a:p>
            <a:pPr lvl="0" eaLnBrk="1" hangingPunct="1"/>
            <a:r>
              <a:rPr lang="zh-CN" altLang="en-US">
                <a:solidFill>
                  <a:srgbClr val="000000"/>
                </a:solidFill>
                <a:ea typeface="宋体" charset="-122"/>
              </a:rPr>
              <a:t>优选第十二章环境与健康</a:t>
            </a:r>
          </a:p>
        </p:txBody>
      </p:sp>
      <p:sp>
        <p:nvSpPr>
          <p:cNvPr id="2068" name="Rectangle 3"/>
          <p:cNvSpPr/>
          <p:nvPr>
            <p:ph type="subTitle" idx="4294967295"/>
          </p:nvPr>
        </p:nvSpPr>
        <p:spPr>
          <a:xfrm>
            <a:off x="689915" y="3602888"/>
            <a:ext cx="4829403" cy="459943"/>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0" indent="0" algn="ctr" defTabSz="919886" rtl="0" eaLnBrk="0" fontAlgn="base" hangingPunct="0">
              <a:lnSpc>
                <a:spcPct val="100000"/>
              </a:lnSpc>
              <a:spcBef>
                <a:spcPct val="20000"/>
              </a:spcBef>
              <a:spcAft>
                <a:spcPct val="0"/>
              </a:spcAft>
              <a:buClrTx/>
              <a:buSzTx/>
              <a:buFontTx/>
              <a:buNone/>
              <a:defRPr kumimoji="0" lang="zh-CN" altLang="en-US" sz="2414" b="0" i="0" u="none">
                <a:solidFill>
                  <a:srgbClr val="EAEAEA"/>
                </a:solidFill>
                <a:latin typeface="Arial" pitchFamily="34" charset="0"/>
                <a:ea typeface="Arial" pitchFamily="34" charset="0"/>
              </a:defRPr>
            </a:lvl1pPr>
            <a:lvl2pPr marL="459943" indent="0" algn="ctr" defTabSz="919886" rtl="0" eaLnBrk="0" fontAlgn="base" hangingPunct="0">
              <a:lnSpc>
                <a:spcPct val="100000"/>
              </a:lnSpc>
              <a:spcBef>
                <a:spcPct val="20000"/>
              </a:spcBef>
              <a:spcAft>
                <a:spcPct val="0"/>
              </a:spcAft>
              <a:buClrTx/>
              <a:buSzTx/>
              <a:buFontTx/>
              <a:buNone/>
              <a:defRPr kumimoji="0" lang="zh-CN" altLang="en-US" sz="2012" b="0" i="0" u="none">
                <a:solidFill>
                  <a:srgbClr val="EAEAEA"/>
                </a:solidFill>
                <a:latin typeface="Arial" pitchFamily="34" charset="0"/>
                <a:ea typeface="Arial" pitchFamily="34" charset="0"/>
              </a:defRPr>
            </a:lvl2pPr>
            <a:lvl3pPr marL="919886" indent="0" algn="ctr" defTabSz="919886" rtl="0" eaLnBrk="0" fontAlgn="base" hangingPunct="0">
              <a:lnSpc>
                <a:spcPct val="100000"/>
              </a:lnSpc>
              <a:spcBef>
                <a:spcPct val="20000"/>
              </a:spcBef>
              <a:spcAft>
                <a:spcPct val="0"/>
              </a:spcAft>
              <a:buClrTx/>
              <a:buSzTx/>
              <a:buFontTx/>
              <a:buNone/>
              <a:defRPr kumimoji="0" lang="zh-CN" altLang="en-US" sz="2414" b="0" i="0" u="none">
                <a:solidFill>
                  <a:srgbClr val="EAEAEA"/>
                </a:solidFill>
                <a:latin typeface="Arial" pitchFamily="34" charset="0"/>
                <a:ea typeface="Arial" pitchFamily="34" charset="0"/>
              </a:defRPr>
            </a:lvl3pPr>
            <a:lvl4pPr marL="1379830" indent="0" algn="ctr" defTabSz="919886" rtl="0" eaLnBrk="0" fontAlgn="base" hangingPunct="0">
              <a:lnSpc>
                <a:spcPct val="100000"/>
              </a:lnSpc>
              <a:spcBef>
                <a:spcPct val="20000"/>
              </a:spcBef>
              <a:spcAft>
                <a:spcPct val="0"/>
              </a:spcAft>
              <a:buClrTx/>
              <a:buSzTx/>
              <a:buFontTx/>
              <a:buNone/>
              <a:defRPr kumimoji="0" lang="zh-CN" altLang="en-US" sz="1610" b="0" i="0" u="none">
                <a:solidFill>
                  <a:srgbClr val="EAEAEA"/>
                </a:solidFill>
                <a:latin typeface="Arial" pitchFamily="34" charset="0"/>
                <a:ea typeface="Arial" pitchFamily="34" charset="0"/>
              </a:defRPr>
            </a:lvl4pPr>
            <a:lvl5pPr marL="1839773" indent="0" algn="ctr" defTabSz="919886" rtl="0" eaLnBrk="0" fontAlgn="base" hangingPunct="0">
              <a:lnSpc>
                <a:spcPct val="100000"/>
              </a:lnSpc>
              <a:spcBef>
                <a:spcPct val="20000"/>
              </a:spcBef>
              <a:spcAft>
                <a:spcPct val="0"/>
              </a:spcAft>
              <a:buClrTx/>
              <a:buSzTx/>
              <a:buFontTx/>
              <a:buNone/>
              <a:defRPr kumimoji="0" lang="zh-CN" altLang="en-US" sz="1610" b="0" i="0" u="none">
                <a:solidFill>
                  <a:srgbClr val="EAEAEA"/>
                </a:solidFill>
                <a:latin typeface="Arial" pitchFamily="34" charset="0"/>
                <a:ea typeface="Arial" pitchFamily="34" charset="0"/>
              </a:defRPr>
            </a:lvl5pPr>
          </a:lstStyle>
          <a:p>
            <a:pPr marL="0" lvl="0" indent="0" algn="l" eaLnBrk="1" hangingPunct="1"/>
            <a:endParaRPr sz="2012">
              <a:solidFill>
                <a:srgbClr val="000000"/>
              </a:solidFill>
              <a:ea typeface="宋体"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1"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b="1">
                <a:solidFill>
                  <a:srgbClr val="000000"/>
                </a:solidFill>
                <a:latin typeface="黑体" charset="-122"/>
                <a:ea typeface="黑体" charset="-122"/>
              </a:rPr>
              <a:t>一、人类环境的构成</a:t>
            </a:r>
          </a:p>
        </p:txBody>
      </p:sp>
      <p:sp>
        <p:nvSpPr>
          <p:cNvPr id="2072" name="Rectangle 3"/>
          <p:cNvSpPr/>
          <p:nvPr>
            <p:ph type="body" idx="4294967295"/>
          </p:nvPr>
        </p:nvSpPr>
        <p:spPr>
          <a:xfrm>
            <a:off x="570139" y="1783877"/>
            <a:ext cx="4898075" cy="4272041"/>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环境</a:t>
            </a:r>
            <a:r>
              <a:rPr lang="en-US" altLang="zh-CN" sz="2617" b="1">
                <a:solidFill>
                  <a:srgbClr val="000000"/>
                </a:solidFill>
                <a:latin typeface="Times New Roman" charset="0"/>
                <a:ea typeface="宋体" charset="-122"/>
              </a:rPr>
              <a:t>: </a:t>
            </a:r>
            <a:r>
              <a:rPr lang="zh-CN" altLang="en-US" sz="2617" b="1">
                <a:solidFill>
                  <a:srgbClr val="000000"/>
                </a:solidFill>
                <a:latin typeface="Times New Roman" charset="0"/>
                <a:ea typeface="宋体" charset="-122"/>
              </a:rPr>
              <a:t>指围绕人群的空间和作用于人类这一对象的所有外界影响与力量的总和。</a:t>
            </a:r>
            <a:endParaRPr lang="zh-CN" altLang="en-US" sz="2817" b="1">
              <a:solidFill>
                <a:srgbClr val="000000"/>
              </a:solidFill>
              <a:latin typeface="Times New Roman" charset="0"/>
              <a:ea typeface="宋体" charset="-122"/>
            </a:endParaRPr>
          </a:p>
          <a:p>
            <a:pPr lvl="0" eaLnBrk="1" hangingPunct="1"/>
            <a:r>
              <a:rPr lang="zh-CN" altLang="en-US" sz="2417" b="1">
                <a:solidFill>
                  <a:srgbClr val="000000"/>
                </a:solidFill>
                <a:latin typeface="Times New Roman" charset="0"/>
                <a:ea typeface="宋体" charset="-122"/>
              </a:rPr>
              <a:t>按环境要素的属性</a:t>
            </a:r>
            <a:r>
              <a:rPr lang="en-US" altLang="zh-CN" sz="2417" b="1">
                <a:solidFill>
                  <a:srgbClr val="000000"/>
                </a:solidFill>
                <a:latin typeface="Times New Roman" charset="0"/>
                <a:ea typeface="宋体" charset="-122"/>
              </a:rPr>
              <a:t>: </a:t>
            </a:r>
            <a:r>
              <a:rPr lang="zh-CN" altLang="en-US" sz="2717" b="1">
                <a:solidFill>
                  <a:srgbClr val="000000"/>
                </a:solidFill>
                <a:latin typeface="Times New Roman" charset="0"/>
                <a:ea typeface="宋体" charset="-122"/>
              </a:rPr>
              <a:t>自然环境和社会环境；</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按人类与环境相互作用</a:t>
            </a:r>
            <a:r>
              <a:rPr lang="en-US" altLang="zh-CN" sz="2517" b="1">
                <a:solidFill>
                  <a:srgbClr val="000000"/>
                </a:solidFill>
                <a:latin typeface="Times New Roman" charset="0"/>
                <a:ea typeface="宋体" charset="-122"/>
              </a:rPr>
              <a:t>: </a:t>
            </a:r>
            <a:r>
              <a:rPr lang="zh-CN" altLang="en-US" sz="2717" b="1">
                <a:solidFill>
                  <a:srgbClr val="000000"/>
                </a:solidFill>
                <a:latin typeface="Times New Roman" charset="0"/>
                <a:ea typeface="宋体" charset="-122"/>
              </a:rPr>
              <a:t>生活环境和生态环境。</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5"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4025" b="1">
                <a:solidFill>
                  <a:srgbClr val="000000"/>
                </a:solidFill>
                <a:ea typeface="宋体" charset="-122"/>
              </a:rPr>
              <a:t>自然环境：</a:t>
            </a:r>
            <a:endParaRPr lang="zh-CN" altLang="en-US" sz="4225" b="1">
              <a:solidFill>
                <a:srgbClr val="000000"/>
              </a:solidFill>
              <a:ea typeface="宋体" charset="-122"/>
            </a:endParaRPr>
          </a:p>
        </p:txBody>
      </p:sp>
      <p:sp>
        <p:nvSpPr>
          <p:cNvPr id="2076" name="Rectangle 3"/>
          <p:cNvSpPr/>
          <p:nvPr>
            <p:ph type="body" idx="4294967295"/>
          </p:nvPr>
        </p:nvSpPr>
        <p:spPr>
          <a:xfrm>
            <a:off x="459944" y="1831788"/>
            <a:ext cx="5059375" cy="3994159"/>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ea typeface="宋体" charset="-122"/>
              </a:rPr>
              <a:t>指围绕着人群的空间及其中，可以直接或间接影响到人类生活、生产的一切自然形成的物质、能量的总体</a:t>
            </a:r>
            <a:endParaRPr lang="zh-CN" altLang="en-US" sz="2817" b="1">
              <a:solidFill>
                <a:srgbClr val="000000"/>
              </a:solidFill>
              <a:ea typeface="宋体" charset="-122"/>
            </a:endParaRPr>
          </a:p>
          <a:p>
            <a:pPr lvl="0" eaLnBrk="1" hangingPunct="1"/>
            <a:r>
              <a:rPr lang="zh-CN" altLang="en-US" sz="2517" b="1">
                <a:solidFill>
                  <a:srgbClr val="000000"/>
                </a:solidFill>
                <a:latin typeface="Times New Roman" charset="0"/>
                <a:ea typeface="宋体" charset="-122"/>
              </a:rPr>
              <a:t>包括大气环境、水环境、生物环境、地质和土壤环境以及其它自然环境</a:t>
            </a:r>
            <a:r>
              <a:rPr lang="zh-CN" altLang="en-US" sz="2517" b="1">
                <a:solidFill>
                  <a:srgbClr val="000000"/>
                </a:solidFill>
                <a:ea typeface="宋体" charset="-122"/>
              </a:rPr>
              <a:t>。</a:t>
            </a:r>
            <a:endParaRPr lang="zh-CN" altLang="en-US" sz="2817" b="1">
              <a:solidFill>
                <a:srgbClr val="000000"/>
              </a:solidFill>
              <a:ea typeface="宋体"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9"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3825" b="1">
                <a:solidFill>
                  <a:srgbClr val="000000"/>
                </a:solidFill>
                <a:ea typeface="宋体" charset="-122"/>
              </a:rPr>
              <a:t>社会环境：</a:t>
            </a:r>
            <a:endParaRPr lang="zh-CN" altLang="en-US" sz="4225" b="1">
              <a:solidFill>
                <a:srgbClr val="000000"/>
              </a:solidFill>
              <a:ea typeface="宋体" charset="-122"/>
            </a:endParaRPr>
          </a:p>
        </p:txBody>
      </p:sp>
      <p:sp>
        <p:nvSpPr>
          <p:cNvPr id="2080" name="Rectangle 3"/>
          <p:cNvSpPr/>
          <p:nvPr>
            <p:ph type="body" idx="4294967295"/>
          </p:nvPr>
        </p:nvSpPr>
        <p:spPr>
          <a:xfrm>
            <a:off x="459944" y="2254999"/>
            <a:ext cx="5059375" cy="3570948"/>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ea typeface="宋体" charset="-122"/>
              </a:rPr>
              <a:t>由政治、经济和文化等社会因素条件的总和</a:t>
            </a:r>
            <a:endParaRPr lang="zh-CN" altLang="en-US" sz="2817" b="1">
              <a:solidFill>
                <a:srgbClr val="000000"/>
              </a:solidFill>
              <a:ea typeface="宋体" charset="-122"/>
            </a:endParaRPr>
          </a:p>
          <a:p>
            <a:pPr lvl="0" eaLnBrk="1" hangingPunct="1"/>
            <a:r>
              <a:rPr lang="zh-CN" altLang="en-US" sz="2717" b="1">
                <a:solidFill>
                  <a:srgbClr val="000000"/>
                </a:solidFill>
                <a:latin typeface="Times New Roman" charset="0"/>
                <a:ea typeface="宋体" charset="-122"/>
              </a:rPr>
              <a:t>包括居住环境、生产环境、交通环境、文化环境、和其它社会环境。</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3"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b="1">
                <a:solidFill>
                  <a:srgbClr val="000000"/>
                </a:solidFill>
                <a:ea typeface="宋体" charset="-122"/>
              </a:rPr>
              <a:t>生活环境</a:t>
            </a:r>
          </a:p>
        </p:txBody>
      </p:sp>
      <p:sp>
        <p:nvSpPr>
          <p:cNvPr id="2084" name="Rectangle 3"/>
          <p:cNvSpPr/>
          <p:nvPr>
            <p:ph type="body" idx="4294967295"/>
          </p:nvPr>
        </p:nvSpPr>
        <p:spPr>
          <a:xfrm>
            <a:off x="397660" y="2290134"/>
            <a:ext cx="5144017" cy="383445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指与人类生活关系密切的各种自然的和人工的环境条件</a:t>
            </a:r>
            <a:endParaRPr lang="zh-CN" altLang="en-US" sz="2817" b="1">
              <a:solidFill>
                <a:srgbClr val="000000"/>
              </a:solidFill>
              <a:latin typeface="Times New Roman" charset="0"/>
              <a:ea typeface="宋体" charset="-122"/>
            </a:endParaRPr>
          </a:p>
          <a:p>
            <a:pPr lvl="0" eaLnBrk="1" hangingPunct="1"/>
            <a:r>
              <a:rPr lang="zh-CN" altLang="en-US" sz="2417" b="1">
                <a:solidFill>
                  <a:srgbClr val="000000"/>
                </a:solidFill>
                <a:latin typeface="Times New Roman" charset="0"/>
                <a:ea typeface="宋体" charset="-122"/>
              </a:rPr>
              <a:t>如居住、工作、娱乐和社会活动环境。</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7"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b="1">
                <a:solidFill>
                  <a:srgbClr val="000000"/>
                </a:solidFill>
                <a:ea typeface="宋体" charset="-122"/>
              </a:rPr>
              <a:t>生态环境</a:t>
            </a:r>
          </a:p>
        </p:txBody>
      </p:sp>
      <p:sp>
        <p:nvSpPr>
          <p:cNvPr id="2088"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latin typeface="Times New Roman" charset="0"/>
                <a:ea typeface="宋体" charset="-122"/>
              </a:rPr>
              <a:t>是与人类生存和发展有关的生态系统所构成的自然环境。</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生态系统是目前影响人类健康最为重要的基础。</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91"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b="1">
                <a:solidFill>
                  <a:srgbClr val="000000"/>
                </a:solidFill>
                <a:latin typeface="黑体" charset="-122"/>
                <a:ea typeface="黑体" charset="-122"/>
              </a:rPr>
              <a:t>二、人与环境的相互关系</a:t>
            </a:r>
          </a:p>
        </p:txBody>
      </p:sp>
      <p:sp>
        <p:nvSpPr>
          <p:cNvPr id="2092" name="Rectangle 3"/>
          <p:cNvSpPr/>
          <p:nvPr>
            <p:ph type="body" idx="4294967295"/>
          </p:nvPr>
        </p:nvSpPr>
        <p:spPr>
          <a:xfrm>
            <a:off x="459944" y="1903654"/>
            <a:ext cx="5059375" cy="3922293"/>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a:solidFill>
                  <a:srgbClr val="000000"/>
                </a:solidFill>
                <a:latin typeface="黑体" charset="-122"/>
                <a:ea typeface="黑体" charset="-122"/>
              </a:rPr>
              <a:t>（一）人是环境的产物</a:t>
            </a:r>
            <a:endParaRPr lang="zh-CN" altLang="en-US" sz="2817">
              <a:solidFill>
                <a:srgbClr val="000000"/>
              </a:solidFill>
              <a:latin typeface="黑体" charset="-122"/>
              <a:ea typeface="黑体" charset="-122"/>
            </a:endParaRPr>
          </a:p>
          <a:p>
            <a:pPr lvl="0" eaLnBrk="1" hangingPunct="1"/>
            <a:r>
              <a:rPr lang="zh-CN" altLang="en-US" sz="2617">
                <a:solidFill>
                  <a:srgbClr val="000000"/>
                </a:solidFill>
                <a:latin typeface="黑体" charset="-122"/>
                <a:ea typeface="黑体" charset="-122"/>
              </a:rPr>
              <a:t>（二）人与环境相互依存</a:t>
            </a:r>
            <a:endParaRPr lang="zh-CN" altLang="en-US" sz="2817">
              <a:solidFill>
                <a:srgbClr val="000000"/>
              </a:solidFill>
              <a:latin typeface="黑体" charset="-122"/>
              <a:ea typeface="黑体" charset="-122"/>
            </a:endParaRPr>
          </a:p>
          <a:p>
            <a:pPr lvl="0" eaLnBrk="1" hangingPunct="1"/>
            <a:r>
              <a:rPr lang="zh-CN" altLang="en-US" sz="2517">
                <a:solidFill>
                  <a:srgbClr val="000000"/>
                </a:solidFill>
                <a:latin typeface="黑体" charset="-122"/>
                <a:ea typeface="黑体" charset="-122"/>
              </a:rPr>
              <a:t>（三）人与环境相互作用</a:t>
            </a:r>
            <a:endParaRPr lang="zh-CN" altLang="en-US" sz="2817">
              <a:solidFill>
                <a:srgbClr val="000000"/>
              </a:solidFill>
              <a:latin typeface="黑体" charset="-122"/>
              <a:ea typeface="黑体"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95"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a:solidFill>
                  <a:srgbClr val="000000"/>
                </a:solidFill>
                <a:latin typeface="黑体" charset="-122"/>
                <a:ea typeface="黑体" charset="-122"/>
              </a:rPr>
              <a:t>（一）人是环境的产物</a:t>
            </a:r>
          </a:p>
        </p:txBody>
      </p:sp>
      <p:sp>
        <p:nvSpPr>
          <p:cNvPr id="2096" name="Rectangle 3"/>
          <p:cNvSpPr/>
          <p:nvPr>
            <p:ph type="body" idx="4294967295"/>
          </p:nvPr>
        </p:nvSpPr>
        <p:spPr>
          <a:xfrm>
            <a:off x="180465" y="1379830"/>
            <a:ext cx="5650274"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组成人体的物质都来自于环境。</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英国地球化学家</a:t>
            </a:r>
            <a:r>
              <a:rPr lang="en-US" altLang="zh-CN" sz="2617" b="1">
                <a:solidFill>
                  <a:srgbClr val="000000"/>
                </a:solidFill>
                <a:latin typeface="Times New Roman" charset="0"/>
                <a:ea typeface="宋体" charset="-122"/>
              </a:rPr>
              <a:t>Hamilton</a:t>
            </a:r>
            <a:r>
              <a:rPr lang="zh-CN" altLang="en-US" sz="2717" b="1">
                <a:solidFill>
                  <a:srgbClr val="000000"/>
                </a:solidFill>
                <a:latin typeface="Times New Roman" charset="0"/>
                <a:ea typeface="宋体" charset="-122"/>
              </a:rPr>
              <a:t>测试了</a:t>
            </a:r>
            <a:r>
              <a:rPr lang="en-US" altLang="zh-CN" sz="2517" b="1">
                <a:solidFill>
                  <a:srgbClr val="000000"/>
                </a:solidFill>
                <a:latin typeface="Times New Roman" charset="0"/>
                <a:ea typeface="宋体" charset="-122"/>
              </a:rPr>
              <a:t>220</a:t>
            </a:r>
            <a:r>
              <a:rPr lang="zh-CN" altLang="en-US" sz="2717" b="1">
                <a:solidFill>
                  <a:srgbClr val="000000"/>
                </a:solidFill>
                <a:latin typeface="Times New Roman" charset="0"/>
                <a:ea typeface="宋体" charset="-122"/>
              </a:rPr>
              <a:t>名英国人血液和地壳的化学组分及其含量，发现除去两者构成各自的基本元素外，其他化学元素含量呈明显的相关性，反映了人体和环境的关系及其在物质上的统一性</a:t>
            </a:r>
            <a:r>
              <a:rPr lang="en-US" altLang="zh-CN" sz="2617" b="1">
                <a:solidFill>
                  <a:srgbClr val="000000"/>
                </a:solidFill>
                <a:latin typeface="Times New Roman" charset="0"/>
                <a:ea typeface="宋体" charset="-122"/>
              </a:rPr>
              <a:t>.</a:t>
            </a:r>
            <a:endParaRPr lang="en-US" altLang="zh-CN" sz="2817" b="1">
              <a:solidFill>
                <a:srgbClr val="000000"/>
              </a:solidFill>
              <a:latin typeface="Times New Roman" charset="0"/>
              <a:ea typeface="宋体"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01" name="New shape"/>
          <p:cNvSpPr/>
          <p:nvPr/>
        </p:nvSpPr>
        <p:spPr>
          <a:xfrm>
            <a:off x="0" y="0"/>
            <a:ext cx="9198864" cy="68991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l"/>
            <a:r>
              <a:rPr sz="1200" b="0">
                <a:solidFill>
                  <a:srgbClr val="000000"/>
                </a:solidFill>
              </a:rPr>
              <a:t>1．水体污染的主要来源——生活污水</a:t>
            </a:r>
          </a:p>
          <a:p>
            <a:pPr algn="l"/>
            <a:r>
              <a:rPr sz="1200" b="0">
                <a:solidFill>
                  <a:srgbClr val="000000"/>
                </a:solidFill>
              </a:rPr>
              <a:t>可以预见的结果包括气候带的移动、物种构成的变化和生态系统生产力的改变、极端天气事件的增加对人类的健康造成影响。</a:t>
            </a:r>
          </a:p>
          <a:p>
            <a:pPr algn="l"/>
            <a:r>
              <a:rPr sz="1200" b="0">
                <a:solidFill>
                  <a:srgbClr val="000000"/>
                </a:solidFill>
              </a:rPr>
              <a:t>1、细菌，如伤寒杆菌、霍乱弧菌、痢疾杆菌等。</a:t>
            </a:r>
          </a:p>
          <a:p>
            <a:pPr algn="l"/>
            <a:r>
              <a:rPr sz="1200" b="0">
                <a:solidFill>
                  <a:srgbClr val="000000"/>
                </a:solidFill>
              </a:rPr>
              <a:t>可造成饮用水化学性污染中毒的物质很多，常见的有氰化物、铬、砷、硝酸盐水等。</a:t>
            </a:r>
          </a:p>
          <a:p>
            <a:pPr algn="l"/>
            <a:r>
              <a:rPr sz="1200" b="0">
                <a:solidFill>
                  <a:srgbClr val="000000"/>
                </a:solidFill>
              </a:rPr>
              <a:t>包括居住环境、生产环境、交通环境、文化环境、和其它社会环境。</a:t>
            </a:r>
          </a:p>
          <a:p>
            <a:pPr algn="l"/>
            <a:r>
              <a:rPr sz="1200" b="0">
                <a:solidFill>
                  <a:srgbClr val="000000"/>
                </a:solidFill>
              </a:rPr>
              <a:t>1、水源受病原体污染后，未经妥善处理和消毒即供居民饮用；</a:t>
            </a:r>
          </a:p>
          <a:p>
            <a:pPr algn="l"/>
            <a:r>
              <a:rPr sz="1200" b="0">
                <a:solidFill>
                  <a:srgbClr val="000000"/>
                </a:solidFill>
              </a:rPr>
              <a:t>此次甲型肝炎的大流行是由于生吃江苏启东地区所产毛蚶引起的，而当地养殖毛蚶的水体受到甲型肝炎病毒的严重污染。</a:t>
            </a:r>
          </a:p>
          <a:p>
            <a:pPr algn="l"/>
            <a:r>
              <a:rPr sz="1200" b="0">
                <a:solidFill>
                  <a:srgbClr val="000000"/>
                </a:solidFill>
              </a:rPr>
              <a:t>水体污染的主要来源——工业废水</a:t>
            </a:r>
          </a:p>
          <a:p>
            <a:pPr algn="l"/>
            <a:r>
              <a:rPr sz="1200" b="0">
                <a:solidFill>
                  <a:srgbClr val="000000"/>
                </a:solidFill>
              </a:rPr>
              <a:t>指人类活动排放的污染物进入水体，其数量超过了水体的自净能力，使水和水体底质的理化特性和水环境中的生物特性、组成等发生改变，从而影响水的使用价值，造成水质恶化，乃至危害人体健康或破坏生态环境的现象。</a:t>
            </a:r>
          </a:p>
          <a:p>
            <a:pPr algn="l"/>
            <a:r>
              <a:rPr sz="1200" b="0">
                <a:solidFill>
                  <a:srgbClr val="000000"/>
                </a:solidFill>
              </a:rPr>
              <a:t>常见的有毒动物有毒蛇、蝎、蜜蜂、蜘蛛、蜈蚣和刺毒鱼类等。</a:t>
            </a:r>
          </a:p>
          <a:p>
            <a:pPr algn="l"/>
            <a:r>
              <a:rPr sz="1200" b="0">
                <a:solidFill>
                  <a:srgbClr val="000000"/>
                </a:solidFill>
              </a:rPr>
              <a:t>第二节   自然环境与健康</a:t>
            </a:r>
          </a:p>
          <a:p>
            <a:pPr algn="l"/>
            <a:r>
              <a:rPr sz="1200" b="0">
                <a:solidFill>
                  <a:srgbClr val="000000"/>
                </a:solidFill>
              </a:rPr>
              <a:t>地壳表面化学元素分别不均匀、地形特征和气候差别等可影响环境介质中化学元素的含量，从而影响人体化学因素的摄入量。</a:t>
            </a:r>
          </a:p>
          <a:p>
            <a:pPr algn="l"/>
            <a:r>
              <a:rPr sz="1200" b="0">
                <a:solidFill>
                  <a:srgbClr val="000000"/>
                </a:solidFill>
              </a:rPr>
              <a:t>土壤是由地壳表面的岩石风化而成，地壳表面化学元素分布不均匀导致土壤化学元素含量差异。</a:t>
            </a:r>
          </a:p>
          <a:p>
            <a:pPr algn="l"/>
            <a:r>
              <a:rPr sz="1200" b="0">
                <a:solidFill>
                  <a:srgbClr val="000000"/>
                </a:solidFill>
              </a:rPr>
              <a:t>硬水对泌尿系统结石的形成可能有促进作用。</a:t>
            </a:r>
          </a:p>
          <a:p>
            <a:pPr algn="l"/>
            <a:r>
              <a:rPr sz="1200" b="0">
                <a:solidFill>
                  <a:srgbClr val="000000"/>
                </a:solidFill>
              </a:rPr>
              <a:t>镉、汞、铅、铊、砷，铬等污染土壤后都会对人们健康产生各种危害．</a:t>
            </a:r>
          </a:p>
          <a:p>
            <a:pPr algn="l"/>
            <a:r>
              <a:rPr sz="1200" b="0">
                <a:solidFill>
                  <a:srgbClr val="000000"/>
                </a:solidFill>
              </a:rPr>
              <a:t>（二）植物毒素</a:t>
            </a:r>
            <a:br>
              <a:rPr sz="1200" b="0">
                <a:solidFill>
                  <a:srgbClr val="000000"/>
                </a:solidFill>
              </a:rPr>
            </a:br>
            <a:r>
              <a:rPr sz="1200" b="0">
                <a:solidFill>
                  <a:srgbClr val="000000"/>
                </a:solidFill>
              </a:rPr>
              <a:t>——天然存在于植物中对人或动物有毒的化学物质</a:t>
            </a:r>
          </a:p>
        </p:txBody>
      </p:sp>
      <p:pic>
        <p:nvPicPr>
          <p:cNvPr id="2102" name="New picture"/>
          <p:cNvPicPr/>
          <p:nvPr/>
        </p:nvPicPr>
        <p:blipFill>
          <a:blip r:embed="rId2"/>
          <a:stretch>
            <a:fillRect/>
          </a:stretch>
        </p:blipFill>
        <p:spPr>
          <a:xfrm>
            <a:off x="0" y="0"/>
            <a:ext cx="9198864" cy="6899148"/>
          </a:xfrm>
          <a:prstGeom prst="rect">
            <a:avLst/>
          </a:prstGeom>
        </p:spPr>
      </p:pic>
      <p:sp>
        <p:nvSpPr>
          <p:cNvPr id="2099"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b="1">
                <a:solidFill>
                  <a:srgbClr val="000000"/>
                </a:solidFill>
                <a:latin typeface="黑体" charset="-122"/>
                <a:ea typeface="黑体" charset="-122"/>
              </a:rPr>
              <a:t>第二节   自然环境与健康</a:t>
            </a:r>
          </a:p>
        </p:txBody>
      </p:sp>
      <p:sp>
        <p:nvSpPr>
          <p:cNvPr id="2100" name="Rectangle 3"/>
          <p:cNvSpPr/>
          <p:nvPr>
            <p:ph type="body" idx="4294967295"/>
          </p:nvPr>
        </p:nvSpPr>
        <p:spPr>
          <a:xfrm>
            <a:off x="459944" y="2326866"/>
            <a:ext cx="5059375" cy="3499081"/>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417" b="1">
                <a:solidFill>
                  <a:srgbClr val="000000"/>
                </a:solidFill>
                <a:latin typeface="Times New Roman" charset="0"/>
                <a:ea typeface="宋体" charset="-122"/>
              </a:rPr>
              <a:t>自然环境是人类生存的必要条件，与人类的健康密切相关。</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03" name="Rectangle 3"/>
          <p:cNvSpPr/>
          <p:nvPr>
            <p:ph type="body" idx="4294967295"/>
          </p:nvPr>
        </p:nvSpPr>
        <p:spPr>
          <a:xfrm>
            <a:off x="252330" y="1058828"/>
            <a:ext cx="7461300" cy="4926821"/>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latin typeface="Times New Roman" charset="0"/>
                <a:ea typeface="宋体" charset="-122"/>
              </a:rPr>
              <a:t>存在于自然环境中的化学元素，根据其在人体内含多少，分为常量和微量元素两类。</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占人体内化学元素总量的</a:t>
            </a:r>
            <a:r>
              <a:rPr lang="en-US" altLang="zh-CN" sz="2617" b="1">
                <a:solidFill>
                  <a:srgbClr val="000000"/>
                </a:solidFill>
                <a:latin typeface="Times New Roman" charset="0"/>
                <a:ea typeface="宋体" charset="-122"/>
              </a:rPr>
              <a:t>99.95%</a:t>
            </a:r>
            <a:r>
              <a:rPr lang="zh-CN" altLang="en-US" sz="2717" b="1">
                <a:solidFill>
                  <a:srgbClr val="000000"/>
                </a:solidFill>
                <a:latin typeface="Times New Roman" charset="0"/>
                <a:ea typeface="宋体" charset="-122"/>
              </a:rPr>
              <a:t>，称为常量元素 。如碳、氢、氧、氮、硫、钾、钠、磷、钙、镁、氯等</a:t>
            </a:r>
            <a:r>
              <a:rPr lang="en-US" altLang="zh-CN" sz="2617" b="1">
                <a:solidFill>
                  <a:srgbClr val="000000"/>
                </a:solidFill>
                <a:latin typeface="Times New Roman" charset="0"/>
                <a:ea typeface="宋体" charset="-122"/>
              </a:rPr>
              <a:t>11</a:t>
            </a:r>
            <a:r>
              <a:rPr lang="zh-CN" altLang="en-US" sz="2417" b="1">
                <a:solidFill>
                  <a:srgbClr val="000000"/>
                </a:solidFill>
                <a:latin typeface="Times New Roman" charset="0"/>
                <a:ea typeface="宋体" charset="-122"/>
              </a:rPr>
              <a:t>种元素</a:t>
            </a:r>
            <a:r>
              <a:rPr lang="en-US" altLang="zh-CN" sz="2717" b="1">
                <a:solidFill>
                  <a:srgbClr val="000000"/>
                </a:solidFill>
                <a:latin typeface="Times New Roman" charset="0"/>
                <a:ea typeface="宋体" charset="-122"/>
              </a:rPr>
              <a:t>;</a:t>
            </a:r>
            <a:endParaRPr lang="en-US" altLang="zh-CN"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人体内正常含量小于人体体重</a:t>
            </a:r>
            <a:r>
              <a:rPr lang="en-US" altLang="zh-CN" sz="2717" b="1">
                <a:solidFill>
                  <a:srgbClr val="000000"/>
                </a:solidFill>
                <a:latin typeface="Times New Roman" charset="0"/>
                <a:ea typeface="宋体" charset="-122"/>
              </a:rPr>
              <a:t>0.01%</a:t>
            </a:r>
            <a:r>
              <a:rPr lang="zh-CN" altLang="en-US" sz="2417" b="1">
                <a:solidFill>
                  <a:srgbClr val="000000"/>
                </a:solidFill>
                <a:latin typeface="Times New Roman" charset="0"/>
                <a:ea typeface="宋体" charset="-122"/>
              </a:rPr>
              <a:t>的化学元素称为微量元素 。它包括锌、铁、铜、锰、钴、铬、钒、锡、硒、氟、碘、钼、铝、铅、镉、汞、铊、镍、锶、锂、硅及多种稀土元素等。</a:t>
            </a:r>
            <a:endParaRPr lang="zh-CN" altLang="en-US" sz="2817" b="1">
              <a:solidFill>
                <a:srgbClr val="000000"/>
              </a:solidFill>
              <a:ea typeface="宋体"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06"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endParaRPr>
              <a:solidFill>
                <a:srgbClr val="000000"/>
              </a:solidFill>
              <a:ea typeface="宋体" charset="-122"/>
            </a:endParaRPr>
          </a:p>
        </p:txBody>
      </p:sp>
      <p:sp>
        <p:nvSpPr>
          <p:cNvPr id="2107"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latin typeface="Times New Roman" charset="0"/>
                <a:ea typeface="宋体" charset="-122"/>
              </a:rPr>
              <a:t>土壤是由地壳表面的岩石风化而成，地壳表面化学元素分布不均匀导致土壤化学元素含量差异。</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地形特征和气候也可以影响某些化学元素的分布：如氟往往在山区和内陆干旱的盆地含量很高；碘一般在地势倾斜、洪水冲刷严重的山区含量低。</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10" name="Rectangle 3"/>
          <p:cNvSpPr/>
          <p:nvPr>
            <p:ph type="body" idx="4294967295"/>
          </p:nvPr>
        </p:nvSpPr>
        <p:spPr>
          <a:xfrm>
            <a:off x="459944" y="1379830"/>
            <a:ext cx="5516124"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latin typeface="Times New Roman" charset="0"/>
                <a:ea typeface="宋体" charset="-122"/>
              </a:rPr>
              <a:t>目前发现有</a:t>
            </a:r>
            <a:r>
              <a:rPr lang="en-US" altLang="zh-CN" sz="2417" b="1">
                <a:solidFill>
                  <a:srgbClr val="000000"/>
                </a:solidFill>
                <a:latin typeface="Times New Roman" charset="0"/>
                <a:ea typeface="宋体" charset="-122"/>
              </a:rPr>
              <a:t>14</a:t>
            </a:r>
            <a:r>
              <a:rPr lang="zh-CN" altLang="en-US" sz="2517" b="1">
                <a:solidFill>
                  <a:srgbClr val="000000"/>
                </a:solidFill>
                <a:latin typeface="Times New Roman" charset="0"/>
                <a:ea typeface="宋体" charset="-122"/>
              </a:rPr>
              <a:t>种微量元素包括锌、铁、铜、钼、铬、锰、钴、镍、锡、钒、碘、硒、氟和硅，在生物体内是维持生理、生化功能、生长发育和生殖繁衍所必不可缺的元素，称为必需微量元素。</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其它微量元素因其没有或尚未发现在生物体内有益的生物学作用，称为非必需微量元素。</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13" name="Rectangle 2"/>
          <p:cNvSpPr/>
          <p:nvPr>
            <p:ph type="title" idx="4294967295"/>
          </p:nvPr>
        </p:nvSpPr>
        <p:spPr>
          <a:xfrm>
            <a:off x="578124" y="0"/>
            <a:ext cx="8077752" cy="122332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zh-CN" altLang="en-US" sz="3320" b="1">
                <a:solidFill>
                  <a:srgbClr val="000000"/>
                </a:solidFill>
                <a:ea typeface="宋体" charset="-122"/>
              </a:rPr>
              <a:t>必需微量元素：</a:t>
            </a:r>
            <a:r>
              <a:rPr lang="zh-CN" altLang="en-US" sz="3220" b="1">
                <a:solidFill>
                  <a:srgbClr val="000000"/>
                </a:solidFill>
                <a:ea typeface="宋体" charset="-122"/>
              </a:rPr>
              <a:t>不能自身合成，必须从外界摄取；过量摄入会对人体产生危害。</a:t>
            </a:r>
            <a:endParaRPr lang="zh-CN" altLang="en-US" sz="3320" b="1">
              <a:solidFill>
                <a:srgbClr val="000000"/>
              </a:solidFill>
              <a:ea typeface="宋体" charset="-122"/>
            </a:endParaRPr>
          </a:p>
        </p:txBody>
      </p:sp>
      <p:sp>
        <p:nvSpPr>
          <p:cNvPr id="2114" name="Rectangle 3"/>
          <p:cNvSpPr/>
          <p:nvPr>
            <p:ph type="body" idx="4294967295"/>
          </p:nvPr>
        </p:nvSpPr>
        <p:spPr>
          <a:xfrm>
            <a:off x="180465" y="1421352"/>
            <a:ext cx="7250493" cy="4216146"/>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lnSpc>
                <a:spcPct val="90000"/>
              </a:lnSpc>
            </a:pPr>
            <a:r>
              <a:rPr lang="zh-CN" altLang="en-US" sz="2717" b="1">
                <a:solidFill>
                  <a:srgbClr val="000000"/>
                </a:solidFill>
                <a:latin typeface="Times New Roman" charset="0"/>
                <a:ea typeface="宋体" charset="-122"/>
              </a:rPr>
              <a:t>铜锌超氧化物歧化酶；</a:t>
            </a:r>
            <a:endParaRPr lang="zh-CN" altLang="en-US" sz="2817" b="1">
              <a:solidFill>
                <a:srgbClr val="000000"/>
              </a:solidFill>
              <a:latin typeface="Times New Roman" charset="0"/>
              <a:ea typeface="宋体" charset="-122"/>
            </a:endParaRPr>
          </a:p>
          <a:p>
            <a:pPr lvl="0" eaLnBrk="1" hangingPunct="1">
              <a:lnSpc>
                <a:spcPct val="90000"/>
              </a:lnSpc>
            </a:pPr>
            <a:r>
              <a:rPr lang="zh-CN" altLang="en-US" sz="2617" b="1">
                <a:solidFill>
                  <a:srgbClr val="000000"/>
                </a:solidFill>
                <a:latin typeface="Times New Roman" charset="0"/>
                <a:ea typeface="宋体" charset="-122"/>
              </a:rPr>
              <a:t>血红素的</a:t>
            </a:r>
            <a:r>
              <a:rPr lang="en-US" altLang="zh-CN" sz="2417" b="1">
                <a:solidFill>
                  <a:srgbClr val="000000"/>
                </a:solidFill>
                <a:latin typeface="Times New Roman" charset="0"/>
                <a:ea typeface="宋体" charset="-122"/>
              </a:rPr>
              <a:t>Fe</a:t>
            </a:r>
            <a:r>
              <a:rPr lang="en-US" altLang="zh-CN" sz="2617" b="1" baseline="30000">
                <a:solidFill>
                  <a:srgbClr val="000000"/>
                </a:solidFill>
                <a:latin typeface="Times New Roman" charset="0"/>
                <a:ea typeface="宋体" charset="-122"/>
              </a:rPr>
              <a:t>2+</a:t>
            </a:r>
            <a:r>
              <a:rPr lang="zh-CN" altLang="en-US" sz="2617" b="1">
                <a:solidFill>
                  <a:srgbClr val="000000"/>
                </a:solidFill>
                <a:latin typeface="Times New Roman" charset="0"/>
                <a:ea typeface="宋体" charset="-122"/>
              </a:rPr>
              <a:t>：载氧功能中心；</a:t>
            </a:r>
            <a:endParaRPr lang="zh-CN" altLang="en-US" sz="2817" b="1">
              <a:solidFill>
                <a:srgbClr val="000000"/>
              </a:solidFill>
              <a:latin typeface="Times New Roman" charset="0"/>
              <a:ea typeface="宋体" charset="-122"/>
            </a:endParaRPr>
          </a:p>
          <a:p>
            <a:pPr lvl="0" eaLnBrk="1" hangingPunct="1">
              <a:lnSpc>
                <a:spcPct val="90000"/>
              </a:lnSpc>
            </a:pPr>
            <a:r>
              <a:rPr lang="zh-CN" altLang="en-US" sz="2417" b="1">
                <a:solidFill>
                  <a:srgbClr val="000000"/>
                </a:solidFill>
                <a:latin typeface="Times New Roman" charset="0"/>
                <a:ea typeface="宋体" charset="-122"/>
              </a:rPr>
              <a:t>碘：甲状腺素的重要组成成分；</a:t>
            </a:r>
            <a:endParaRPr lang="zh-CN" altLang="en-US" sz="2817" b="1">
              <a:solidFill>
                <a:srgbClr val="000000"/>
              </a:solidFill>
              <a:latin typeface="Times New Roman" charset="0"/>
              <a:ea typeface="宋体" charset="-122"/>
            </a:endParaRPr>
          </a:p>
          <a:p>
            <a:pPr lvl="0" eaLnBrk="1" hangingPunct="1">
              <a:lnSpc>
                <a:spcPct val="90000"/>
              </a:lnSpc>
            </a:pPr>
            <a:r>
              <a:rPr lang="zh-CN" altLang="en-US" sz="2517" b="1">
                <a:solidFill>
                  <a:srgbClr val="000000"/>
                </a:solidFill>
                <a:latin typeface="Times New Roman" charset="0"/>
                <a:ea typeface="宋体" charset="-122"/>
              </a:rPr>
              <a:t>锌对体内胰岛素具有重要的影响；能增加精子的稳定性、利于精子正常功能的发挥；</a:t>
            </a:r>
            <a:endParaRPr lang="zh-CN" altLang="en-US" sz="2817" b="1">
              <a:solidFill>
                <a:srgbClr val="000000"/>
              </a:solidFill>
              <a:latin typeface="Times New Roman" charset="0"/>
              <a:ea typeface="宋体" charset="-122"/>
            </a:endParaRPr>
          </a:p>
          <a:p>
            <a:pPr lvl="0" eaLnBrk="1" hangingPunct="1">
              <a:lnSpc>
                <a:spcPct val="90000"/>
              </a:lnSpc>
            </a:pPr>
            <a:r>
              <a:rPr lang="zh-CN" altLang="en-US" sz="2717" b="1">
                <a:solidFill>
                  <a:srgbClr val="000000"/>
                </a:solidFill>
                <a:latin typeface="Times New Roman" charset="0"/>
                <a:ea typeface="宋体" charset="-122"/>
              </a:rPr>
              <a:t>铜对胎儿器官尤其是脑发育非常重要；</a:t>
            </a:r>
            <a:endParaRPr lang="zh-CN" altLang="en-US" sz="2817" b="1">
              <a:solidFill>
                <a:srgbClr val="000000"/>
              </a:solidFill>
              <a:latin typeface="Times New Roman" charset="0"/>
              <a:ea typeface="宋体" charset="-122"/>
            </a:endParaRPr>
          </a:p>
          <a:p>
            <a:pPr lvl="0" eaLnBrk="1" hangingPunct="1">
              <a:lnSpc>
                <a:spcPct val="90000"/>
              </a:lnSpc>
            </a:pPr>
            <a:r>
              <a:rPr lang="zh-CN" altLang="en-US" sz="2517" b="1">
                <a:solidFill>
                  <a:srgbClr val="000000"/>
                </a:solidFill>
                <a:latin typeface="Times New Roman" charset="0"/>
                <a:ea typeface="宋体" charset="-122"/>
              </a:rPr>
              <a:t>硒影响精子的形成和发育；</a:t>
            </a:r>
            <a:endParaRPr lang="zh-CN" altLang="en-US" sz="2817" b="1">
              <a:solidFill>
                <a:srgbClr val="000000"/>
              </a:solidFill>
              <a:latin typeface="Times New Roman" charset="0"/>
              <a:ea typeface="宋体" charset="-122"/>
            </a:endParaRPr>
          </a:p>
          <a:p>
            <a:pPr lvl="0" eaLnBrk="1" hangingPunct="1">
              <a:lnSpc>
                <a:spcPct val="90000"/>
              </a:lnSpc>
            </a:pPr>
            <a:r>
              <a:rPr lang="zh-CN" altLang="en-US" sz="2617" b="1">
                <a:solidFill>
                  <a:srgbClr val="000000"/>
                </a:solidFill>
                <a:latin typeface="Times New Roman" charset="0"/>
                <a:ea typeface="宋体" charset="-122"/>
              </a:rPr>
              <a:t>锰缺乏可导致不良妊娠结局等。</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17"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a:solidFill>
                  <a:srgbClr val="000000"/>
                </a:solidFill>
                <a:latin typeface="黑体" charset="-122"/>
                <a:ea typeface="黑体" charset="-122"/>
              </a:rPr>
              <a:t>（三）地球化学因素与疾病</a:t>
            </a:r>
          </a:p>
        </p:txBody>
      </p:sp>
      <p:sp>
        <p:nvSpPr>
          <p:cNvPr id="2118" name="Rectangle 3"/>
          <p:cNvSpPr/>
          <p:nvPr>
            <p:ph type="body" idx="4294967295"/>
          </p:nvPr>
        </p:nvSpPr>
        <p:spPr>
          <a:xfrm>
            <a:off x="459943" y="1379830"/>
            <a:ext cx="6022381"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地壳表面化学元素分别不均匀、地形特征和气候差别等可影响环境介质中化学元素的含量，从而影响人体化学因素的摄入量。</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由于地质原因使得生活在该地区的人群对某种化学因素摄入量过高或过低从而引发疾病，这种疾病称生物地球化学性疾病，如碘缺乏症、地方性氟病、地方性砷中毒、地方性硒中毒等。</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1"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b="1">
                <a:solidFill>
                  <a:srgbClr val="000000"/>
                </a:solidFill>
                <a:ea typeface="宋体" charset="-122"/>
              </a:rPr>
              <a:t>案例：</a:t>
            </a:r>
          </a:p>
        </p:txBody>
      </p:sp>
      <p:sp>
        <p:nvSpPr>
          <p:cNvPr id="2122"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我国云南大姚县有青石棉裸露矿，造成自然环境污染。由于青石棉是人类的致癌物，可引起间皮瘤发病和死亡率增加。</a:t>
            </a:r>
            <a:endParaRPr lang="zh-CN" altLang="en-US" sz="2817" b="1">
              <a:solidFill>
                <a:srgbClr val="000000"/>
              </a:solidFill>
              <a:latin typeface="Times New Roman" charset="0"/>
              <a:ea typeface="宋体" charset="-122"/>
            </a:endParaRPr>
          </a:p>
          <a:p>
            <a:pPr lvl="0" eaLnBrk="1" hangingPunct="1"/>
            <a:r>
              <a:rPr lang="zh-CN" altLang="en-US" sz="2417" b="1">
                <a:solidFill>
                  <a:srgbClr val="000000"/>
                </a:solidFill>
                <a:latin typeface="Times New Roman" charset="0"/>
                <a:ea typeface="宋体" charset="-122"/>
              </a:rPr>
              <a:t>云南大姚县青石棉环境污染区间皮瘤死亡率达</a:t>
            </a:r>
            <a:r>
              <a:rPr lang="en-US" altLang="zh-CN" sz="2717" b="1">
                <a:solidFill>
                  <a:srgbClr val="000000"/>
                </a:solidFill>
                <a:latin typeface="Times New Roman" charset="0"/>
                <a:ea typeface="宋体" charset="-122"/>
              </a:rPr>
              <a:t>232.3/</a:t>
            </a:r>
            <a:r>
              <a:rPr lang="zh-CN" altLang="en-US" sz="2717" b="1">
                <a:solidFill>
                  <a:srgbClr val="000000"/>
                </a:solidFill>
                <a:latin typeface="Times New Roman" charset="0"/>
                <a:ea typeface="宋体" charset="-122"/>
              </a:rPr>
              <a:t>（百万人</a:t>
            </a:r>
            <a:r>
              <a:rPr lang="en-US" altLang="zh-CN" sz="2517" b="1">
                <a:solidFill>
                  <a:srgbClr val="000000"/>
                </a:solidFill>
                <a:latin typeface="Times New Roman" charset="0"/>
                <a:ea typeface="宋体" charset="-122"/>
              </a:rPr>
              <a:t>·</a:t>
            </a:r>
            <a:r>
              <a:rPr lang="zh-CN" altLang="en-US" sz="2717" b="1">
                <a:solidFill>
                  <a:srgbClr val="000000"/>
                </a:solidFill>
                <a:latin typeface="Times New Roman" charset="0"/>
                <a:ea typeface="宋体" charset="-122"/>
              </a:rPr>
              <a:t>年），而对照区则为</a:t>
            </a:r>
            <a:r>
              <a:rPr lang="en-US" altLang="zh-CN" sz="2517" b="1">
                <a:solidFill>
                  <a:srgbClr val="000000"/>
                </a:solidFill>
                <a:ea typeface="宋体" charset="-122"/>
              </a:rPr>
              <a:t>1</a:t>
            </a:r>
            <a:r>
              <a:rPr lang="zh-CN" altLang="en-US" sz="2617" b="1">
                <a:solidFill>
                  <a:srgbClr val="000000"/>
                </a:solidFill>
                <a:ea typeface="宋体" charset="-122"/>
              </a:rPr>
              <a:t>～</a:t>
            </a:r>
            <a:r>
              <a:rPr lang="en-US" altLang="zh-CN" sz="2617" b="1">
                <a:solidFill>
                  <a:srgbClr val="000000"/>
                </a:solidFill>
                <a:ea typeface="宋体" charset="-122"/>
              </a:rPr>
              <a:t>2/</a:t>
            </a:r>
            <a:r>
              <a:rPr lang="zh-CN" altLang="en-US" sz="2617" b="1">
                <a:solidFill>
                  <a:srgbClr val="000000"/>
                </a:solidFill>
                <a:latin typeface="Times New Roman" charset="0"/>
                <a:ea typeface="宋体" charset="-122"/>
              </a:rPr>
              <a:t>（百万人</a:t>
            </a:r>
            <a:r>
              <a:rPr lang="en-US" altLang="zh-CN" sz="2517" b="1">
                <a:solidFill>
                  <a:srgbClr val="000000"/>
                </a:solidFill>
                <a:latin typeface="Times New Roman" charset="0"/>
                <a:ea typeface="宋体" charset="-122"/>
              </a:rPr>
              <a:t>·</a:t>
            </a:r>
            <a:r>
              <a:rPr lang="zh-CN" altLang="en-US" sz="2617" b="1">
                <a:solidFill>
                  <a:srgbClr val="000000"/>
                </a:solidFill>
                <a:latin typeface="Times New Roman" charset="0"/>
                <a:ea typeface="宋体" charset="-122"/>
              </a:rPr>
              <a:t>年）。</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5"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b="1">
                <a:solidFill>
                  <a:srgbClr val="000000"/>
                </a:solidFill>
                <a:latin typeface="黑体" charset="-122"/>
                <a:ea typeface="黑体" charset="-122"/>
              </a:rPr>
              <a:t>二、气象因素与健康</a:t>
            </a:r>
          </a:p>
        </p:txBody>
      </p:sp>
      <p:sp>
        <p:nvSpPr>
          <p:cNvPr id="2126" name="Rectangle 3"/>
          <p:cNvSpPr/>
          <p:nvPr>
            <p:ph type="body" idx="4294967295"/>
          </p:nvPr>
        </p:nvSpPr>
        <p:spPr>
          <a:xfrm>
            <a:off x="252331" y="1349487"/>
            <a:ext cx="5225466"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latin typeface="Times New Roman" charset="0"/>
                <a:ea typeface="宋体" charset="-122"/>
              </a:rPr>
              <a:t>气象因素包括温度、湿度、气压、风速等多种要素。</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气象学中把瞬间至十余天内多种气象要素的综合状态成为天气，更长时期的天气的总和称为气候。</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据统计，我国发生的各类自然灾害中约</a:t>
            </a:r>
            <a:r>
              <a:rPr lang="en-US" altLang="zh-CN" sz="2617" b="1">
                <a:solidFill>
                  <a:srgbClr val="000000"/>
                </a:solidFill>
                <a:latin typeface="Times New Roman" charset="0"/>
                <a:ea typeface="宋体" charset="-122"/>
              </a:rPr>
              <a:t>70%</a:t>
            </a:r>
            <a:r>
              <a:rPr lang="zh-CN" altLang="en-US" sz="2617" b="1">
                <a:solidFill>
                  <a:srgbClr val="000000"/>
                </a:solidFill>
                <a:latin typeface="Times New Roman" charset="0"/>
                <a:ea typeface="宋体" charset="-122"/>
              </a:rPr>
              <a:t>是气象灾害。</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9" name="Rectangle 2"/>
          <p:cNvSpPr/>
          <p:nvPr>
            <p:ph type="title" idx="4294967295"/>
          </p:nvPr>
        </p:nvSpPr>
        <p:spPr>
          <a:xfrm>
            <a:off x="325794" y="0"/>
            <a:ext cx="8049006" cy="122332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zh-CN" altLang="en-US" sz="2819" b="1">
                <a:solidFill>
                  <a:srgbClr val="000000"/>
                </a:solidFill>
                <a:ea typeface="宋体" charset="-122"/>
              </a:rPr>
              <a:t>（一）不良天气和气候条件对健康的影响</a:t>
            </a:r>
            <a:endParaRPr lang="zh-CN" altLang="en-US" sz="3219" b="1">
              <a:solidFill>
                <a:srgbClr val="000000"/>
              </a:solidFill>
              <a:ea typeface="宋体" charset="-122"/>
            </a:endParaRPr>
          </a:p>
        </p:txBody>
      </p:sp>
      <p:sp>
        <p:nvSpPr>
          <p:cNvPr id="2130" name="Rectangle 3"/>
          <p:cNvSpPr/>
          <p:nvPr>
            <p:ph type="body" idx="4294967295"/>
          </p:nvPr>
        </p:nvSpPr>
        <p:spPr>
          <a:xfrm>
            <a:off x="252330" y="1204157"/>
            <a:ext cx="8376396" cy="4945986"/>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lnSpc>
                <a:spcPct val="90000"/>
              </a:lnSpc>
            </a:pPr>
            <a:r>
              <a:rPr lang="zh-CN" altLang="en-US" sz="2717" b="1">
                <a:solidFill>
                  <a:srgbClr val="000000"/>
                </a:solidFill>
                <a:latin typeface="Times New Roman" charset="0"/>
                <a:ea typeface="宋体" charset="-122"/>
              </a:rPr>
              <a:t>不同时间尺度的气象变化产生不同的健康效应。</a:t>
            </a:r>
            <a:endParaRPr lang="zh-CN" altLang="en-US" sz="2817" b="1">
              <a:solidFill>
                <a:srgbClr val="000000"/>
              </a:solidFill>
              <a:latin typeface="Times New Roman" charset="0"/>
              <a:ea typeface="宋体" charset="-122"/>
            </a:endParaRPr>
          </a:p>
          <a:p>
            <a:pPr lvl="0" eaLnBrk="1" hangingPunct="1">
              <a:lnSpc>
                <a:spcPct val="90000"/>
              </a:lnSpc>
            </a:pPr>
            <a:r>
              <a:rPr lang="zh-CN" altLang="en-US" sz="2417" b="1">
                <a:solidFill>
                  <a:srgbClr val="000000"/>
                </a:solidFill>
                <a:latin typeface="Times New Roman" charset="0"/>
                <a:ea typeface="宋体" charset="-122"/>
              </a:rPr>
              <a:t>一天内段时间的天气如雷电、冰雹、狂风、骤雨、冰冻和酷热等，对人体产生伤害或短期不良影响。</a:t>
            </a:r>
            <a:endParaRPr lang="zh-CN" altLang="en-US" sz="2817" b="1">
              <a:solidFill>
                <a:srgbClr val="000000"/>
              </a:solidFill>
              <a:latin typeface="Times New Roman" charset="0"/>
              <a:ea typeface="宋体" charset="-122"/>
            </a:endParaRPr>
          </a:p>
          <a:p>
            <a:pPr lvl="0" eaLnBrk="1" hangingPunct="1">
              <a:lnSpc>
                <a:spcPct val="90000"/>
              </a:lnSpc>
            </a:pPr>
            <a:r>
              <a:rPr lang="zh-CN" altLang="en-US" sz="2617" b="1">
                <a:solidFill>
                  <a:srgbClr val="000000"/>
                </a:solidFill>
                <a:latin typeface="Times New Roman" charset="0"/>
                <a:ea typeface="宋体" charset="-122"/>
              </a:rPr>
              <a:t>多日的恶劣天气如严寒、闷热和天气剧变，可使人体组织或器官的功能发生障碍，如诱发心肌梗死、脑出血和哮喘等疾病，或降低人的免疫力，使传染病的发病率升高。</a:t>
            </a:r>
            <a:endParaRPr lang="zh-CN" altLang="en-US" sz="2817" b="1">
              <a:solidFill>
                <a:srgbClr val="000000"/>
              </a:solidFill>
              <a:latin typeface="Times New Roman" charset="0"/>
              <a:ea typeface="宋体" charset="-122"/>
            </a:endParaRPr>
          </a:p>
          <a:p>
            <a:pPr lvl="0" eaLnBrk="1" hangingPunct="1">
              <a:lnSpc>
                <a:spcPct val="90000"/>
              </a:lnSpc>
            </a:pPr>
            <a:r>
              <a:rPr lang="zh-CN" altLang="en-US" sz="2617" b="1">
                <a:solidFill>
                  <a:srgbClr val="000000"/>
                </a:solidFill>
                <a:latin typeface="Times New Roman" charset="0"/>
                <a:ea typeface="宋体" charset="-122"/>
              </a:rPr>
              <a:t>较长日期的季节变化会对健康发生重大影响，慢性病病情加重，甚至导致死亡。　</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33" name="Rectangle 2"/>
          <p:cNvSpPr/>
          <p:nvPr>
            <p:ph type="title" idx="4294967295"/>
          </p:nvPr>
        </p:nvSpPr>
        <p:spPr>
          <a:xfrm>
            <a:off x="459944" y="276286"/>
            <a:ext cx="8267798"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zh-CN" altLang="en-US" sz="2316" b="1">
                <a:solidFill>
                  <a:srgbClr val="000000"/>
                </a:solidFill>
                <a:ea typeface="宋体" charset="-122"/>
              </a:rPr>
              <a:t>气候异常往往为病原体及其传媒提供了孳生和蔓延的条件，而成为某些流行病的重要流行因素。</a:t>
            </a:r>
            <a:endParaRPr lang="zh-CN" altLang="en-US" sz="2616" b="1">
              <a:solidFill>
                <a:srgbClr val="000000"/>
              </a:solidFill>
              <a:ea typeface="宋体" charset="-122"/>
            </a:endParaRPr>
          </a:p>
        </p:txBody>
      </p:sp>
      <p:sp>
        <p:nvSpPr>
          <p:cNvPr id="2134" name="Rectangle 3"/>
          <p:cNvSpPr/>
          <p:nvPr>
            <p:ph type="body" idx="4294967295"/>
          </p:nvPr>
        </p:nvSpPr>
        <p:spPr>
          <a:xfrm>
            <a:off x="325794" y="1493219"/>
            <a:ext cx="7461300" cy="3990965"/>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疟疾、黄热病、登革热、流感和流脑等的流行均与其天气和气候背景有关，以至传染病往往有明显的季节性。</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呼吸道感染、支原体肺炎、麻疹、水痘和风疹等病冬春季多见；</a:t>
            </a:r>
            <a:endParaRPr lang="zh-CN" altLang="en-US" sz="2817" b="1">
              <a:solidFill>
                <a:srgbClr val="000000"/>
              </a:solidFill>
              <a:latin typeface="Times New Roman" charset="0"/>
              <a:ea typeface="宋体" charset="-122"/>
            </a:endParaRPr>
          </a:p>
          <a:p>
            <a:pPr lvl="0" eaLnBrk="1" hangingPunct="1"/>
            <a:r>
              <a:rPr lang="zh-CN" altLang="en-US" sz="2417" b="1">
                <a:solidFill>
                  <a:srgbClr val="000000"/>
                </a:solidFill>
                <a:latin typeface="Times New Roman" charset="0"/>
                <a:ea typeface="宋体" charset="-122"/>
              </a:rPr>
              <a:t>伤寒与副伤寒在</a:t>
            </a:r>
            <a:r>
              <a:rPr lang="en-US" altLang="zh-CN" sz="2417" b="1">
                <a:solidFill>
                  <a:srgbClr val="000000"/>
                </a:solidFill>
                <a:latin typeface="Times New Roman" charset="0"/>
                <a:ea typeface="宋体" charset="-122"/>
              </a:rPr>
              <a:t>5</a:t>
            </a:r>
            <a:r>
              <a:rPr lang="zh-CN" altLang="en-US" sz="2617" b="1">
                <a:solidFill>
                  <a:srgbClr val="000000"/>
                </a:solidFill>
                <a:latin typeface="Times New Roman" charset="0"/>
                <a:ea typeface="宋体" charset="-122"/>
              </a:rPr>
              <a:t>～</a:t>
            </a:r>
            <a:r>
              <a:rPr lang="en-US" altLang="zh-CN" sz="2617" b="1">
                <a:solidFill>
                  <a:srgbClr val="000000"/>
                </a:solidFill>
                <a:latin typeface="Times New Roman" charset="0"/>
                <a:ea typeface="宋体" charset="-122"/>
              </a:rPr>
              <a:t>9</a:t>
            </a:r>
            <a:r>
              <a:rPr lang="zh-CN" altLang="en-US" sz="2417" b="1">
                <a:solidFill>
                  <a:srgbClr val="000000"/>
                </a:solidFill>
                <a:latin typeface="Times New Roman" charset="0"/>
                <a:ea typeface="宋体" charset="-122"/>
              </a:rPr>
              <a:t>月（华南）或</a:t>
            </a:r>
            <a:r>
              <a:rPr lang="en-US" altLang="zh-CN" sz="2717" b="1">
                <a:solidFill>
                  <a:srgbClr val="000000"/>
                </a:solidFill>
                <a:ea typeface="宋体" charset="-122"/>
              </a:rPr>
              <a:t>8</a:t>
            </a:r>
            <a:r>
              <a:rPr lang="zh-CN" altLang="en-US" sz="2417" b="1">
                <a:solidFill>
                  <a:srgbClr val="000000"/>
                </a:solidFill>
                <a:ea typeface="宋体" charset="-122"/>
              </a:rPr>
              <a:t>～</a:t>
            </a:r>
            <a:r>
              <a:rPr lang="en-US" altLang="zh-CN" sz="2517" b="1">
                <a:solidFill>
                  <a:srgbClr val="000000"/>
                </a:solidFill>
                <a:ea typeface="宋体" charset="-122"/>
              </a:rPr>
              <a:t>11</a:t>
            </a:r>
            <a:r>
              <a:rPr lang="zh-CN" altLang="en-US" sz="2517" b="1">
                <a:solidFill>
                  <a:srgbClr val="000000"/>
                </a:solidFill>
                <a:ea typeface="宋体" charset="-122"/>
              </a:rPr>
              <a:t>月（华北）多见；</a:t>
            </a:r>
            <a:endParaRPr lang="zh-CN" altLang="en-US" sz="2817" b="1">
              <a:solidFill>
                <a:srgbClr val="000000"/>
              </a:solidFill>
              <a:ea typeface="宋体" charset="-122"/>
            </a:endParaRPr>
          </a:p>
          <a:p>
            <a:pPr lvl="0" eaLnBrk="1" hangingPunct="1"/>
            <a:r>
              <a:rPr lang="zh-CN" altLang="en-US" sz="2617" b="1">
                <a:solidFill>
                  <a:srgbClr val="000000"/>
                </a:solidFill>
                <a:ea typeface="宋体" charset="-122"/>
              </a:rPr>
              <a:t>枯草热在</a:t>
            </a:r>
            <a:r>
              <a:rPr lang="en-US" altLang="zh-CN" sz="2417" b="1">
                <a:solidFill>
                  <a:srgbClr val="000000"/>
                </a:solidFill>
                <a:ea typeface="宋体" charset="-122"/>
              </a:rPr>
              <a:t>4</a:t>
            </a:r>
            <a:r>
              <a:rPr lang="zh-CN" altLang="en-US" sz="2617" b="1">
                <a:solidFill>
                  <a:srgbClr val="000000"/>
                </a:solidFill>
                <a:ea typeface="宋体" charset="-122"/>
              </a:rPr>
              <a:t>～</a:t>
            </a:r>
            <a:r>
              <a:rPr lang="en-US" altLang="zh-CN" sz="2617" b="1">
                <a:solidFill>
                  <a:srgbClr val="000000"/>
                </a:solidFill>
                <a:ea typeface="宋体" charset="-122"/>
              </a:rPr>
              <a:t>5</a:t>
            </a:r>
            <a:r>
              <a:rPr lang="zh-CN" altLang="en-US" sz="2717" b="1">
                <a:solidFill>
                  <a:srgbClr val="000000"/>
                </a:solidFill>
                <a:ea typeface="宋体" charset="-122"/>
              </a:rPr>
              <a:t>月和</a:t>
            </a:r>
            <a:r>
              <a:rPr lang="en-US" altLang="zh-CN" sz="2617" b="1">
                <a:solidFill>
                  <a:srgbClr val="000000"/>
                </a:solidFill>
                <a:ea typeface="宋体" charset="-122"/>
              </a:rPr>
              <a:t>9</a:t>
            </a:r>
            <a:r>
              <a:rPr lang="zh-CN" altLang="en-US" sz="2417" b="1">
                <a:solidFill>
                  <a:srgbClr val="000000"/>
                </a:solidFill>
                <a:ea typeface="宋体" charset="-122"/>
              </a:rPr>
              <a:t>～</a:t>
            </a:r>
            <a:r>
              <a:rPr lang="en-US" altLang="zh-CN" sz="2417" b="1">
                <a:solidFill>
                  <a:srgbClr val="000000"/>
                </a:solidFill>
                <a:ea typeface="宋体" charset="-122"/>
              </a:rPr>
              <a:t>10</a:t>
            </a:r>
            <a:r>
              <a:rPr lang="zh-CN" altLang="en-US" sz="2517" b="1">
                <a:solidFill>
                  <a:srgbClr val="000000"/>
                </a:solidFill>
                <a:ea typeface="宋体" charset="-122"/>
              </a:rPr>
              <a:t>月多发。</a:t>
            </a:r>
            <a:endParaRPr lang="zh-CN" altLang="en-US" sz="2817" b="1">
              <a:solidFill>
                <a:srgbClr val="000000"/>
              </a:solidFill>
              <a:ea typeface="宋体"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37" name="Rectangle 2"/>
          <p:cNvSpPr/>
          <p:nvPr>
            <p:ph type="title" idx="4294967295"/>
          </p:nvPr>
        </p:nvSpPr>
        <p:spPr>
          <a:xfrm>
            <a:off x="459944" y="276286"/>
            <a:ext cx="8124066"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zh-CN" altLang="en-US" sz="2517" b="1">
                <a:solidFill>
                  <a:srgbClr val="000000"/>
                </a:solidFill>
                <a:ea typeface="宋体" charset="-122"/>
              </a:rPr>
              <a:t>温度是对健康影响最大的气象因素之一，受影响最大的人群是老人和病人。</a:t>
            </a:r>
            <a:endParaRPr lang="zh-CN" altLang="en-US" sz="2817" b="1">
              <a:solidFill>
                <a:srgbClr val="000000"/>
              </a:solidFill>
              <a:ea typeface="宋体" charset="-122"/>
            </a:endParaRPr>
          </a:p>
        </p:txBody>
      </p:sp>
      <p:sp>
        <p:nvSpPr>
          <p:cNvPr id="2138" name="Rectangle 3"/>
          <p:cNvSpPr/>
          <p:nvPr>
            <p:ph type="body" idx="4294967295"/>
          </p:nvPr>
        </p:nvSpPr>
        <p:spPr>
          <a:xfrm>
            <a:off x="252330" y="1349487"/>
            <a:ext cx="8475412" cy="4997090"/>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417" b="1">
                <a:solidFill>
                  <a:srgbClr val="000000"/>
                </a:solidFill>
                <a:ea typeface="宋体" charset="-122"/>
              </a:rPr>
              <a:t>上海市的调查资料：热日午后温度每升高</a:t>
            </a:r>
            <a:r>
              <a:rPr lang="en-US" altLang="zh-CN" sz="2617" b="1">
                <a:solidFill>
                  <a:srgbClr val="000000"/>
                </a:solidFill>
                <a:ea typeface="宋体" charset="-122"/>
              </a:rPr>
              <a:t>1℃</a:t>
            </a:r>
            <a:r>
              <a:rPr lang="zh-CN" altLang="en-US" sz="2717" b="1">
                <a:solidFill>
                  <a:srgbClr val="000000"/>
                </a:solidFill>
                <a:ea typeface="宋体" charset="-122"/>
              </a:rPr>
              <a:t>，死亡增加</a:t>
            </a:r>
            <a:r>
              <a:rPr lang="en-US" altLang="zh-CN" sz="2517" b="1">
                <a:solidFill>
                  <a:srgbClr val="000000"/>
                </a:solidFill>
                <a:ea typeface="宋体" charset="-122"/>
              </a:rPr>
              <a:t>10</a:t>
            </a:r>
            <a:r>
              <a:rPr lang="zh-CN" altLang="en-US" sz="2717" b="1">
                <a:solidFill>
                  <a:srgbClr val="000000"/>
                </a:solidFill>
                <a:ea typeface="宋体" charset="-122"/>
              </a:rPr>
              <a:t>人。</a:t>
            </a:r>
            <a:endParaRPr lang="zh-CN" altLang="en-US" sz="2817" b="1">
              <a:solidFill>
                <a:srgbClr val="000000"/>
              </a:solidFill>
              <a:ea typeface="宋体" charset="-122"/>
            </a:endParaRPr>
          </a:p>
          <a:p>
            <a:pPr lvl="0" eaLnBrk="1" hangingPunct="1"/>
            <a:r>
              <a:rPr lang="zh-CN" altLang="en-US" sz="2717" b="1">
                <a:solidFill>
                  <a:srgbClr val="000000"/>
                </a:solidFill>
                <a:ea typeface="宋体" charset="-122"/>
              </a:rPr>
              <a:t>循环系统疾病和呼吸系统疾病的总死亡率及脑血管死亡率与日照时数呈负相关；</a:t>
            </a:r>
            <a:endParaRPr lang="zh-CN" altLang="en-US" sz="2817" b="1">
              <a:solidFill>
                <a:srgbClr val="000000"/>
              </a:solidFill>
              <a:ea typeface="宋体" charset="-122"/>
            </a:endParaRPr>
          </a:p>
          <a:p>
            <a:pPr lvl="0" eaLnBrk="1" hangingPunct="1"/>
            <a:r>
              <a:rPr lang="zh-CN" altLang="en-US" sz="2417" b="1">
                <a:solidFill>
                  <a:srgbClr val="000000"/>
                </a:solidFill>
                <a:ea typeface="宋体" charset="-122"/>
              </a:rPr>
              <a:t>循环系统疾病总死亡率和脑血管病的死亡率和气温呈正相关；</a:t>
            </a:r>
            <a:endParaRPr lang="zh-CN" altLang="en-US" sz="2817" b="1">
              <a:solidFill>
                <a:srgbClr val="000000"/>
              </a:solidFill>
              <a:ea typeface="宋体" charset="-122"/>
            </a:endParaRPr>
          </a:p>
          <a:p>
            <a:pPr lvl="0" eaLnBrk="1" hangingPunct="1"/>
            <a:r>
              <a:rPr lang="zh-CN" altLang="en-US" sz="2517" b="1">
                <a:solidFill>
                  <a:srgbClr val="000000"/>
                </a:solidFill>
                <a:ea typeface="宋体" charset="-122"/>
              </a:rPr>
              <a:t>肺心病、支气管炎、哮喘和肺气肿的死亡率与气温呈负相关；</a:t>
            </a:r>
            <a:endParaRPr lang="zh-CN" altLang="en-US" sz="2817" b="1">
              <a:solidFill>
                <a:srgbClr val="000000"/>
              </a:solidFill>
              <a:ea typeface="宋体" charset="-122"/>
            </a:endParaRPr>
          </a:p>
          <a:p>
            <a:pPr lvl="0" eaLnBrk="1" hangingPunct="1"/>
            <a:r>
              <a:rPr lang="zh-CN" altLang="en-US" sz="2717" b="1">
                <a:solidFill>
                  <a:srgbClr val="000000"/>
                </a:solidFill>
                <a:ea typeface="宋体" charset="-122"/>
              </a:rPr>
              <a:t>降雨日和雾日等气象因素对某些疾病的死亡率也有一定的影响。</a:t>
            </a:r>
            <a:endParaRPr lang="zh-CN" altLang="en-US" sz="2817" b="1">
              <a:solidFill>
                <a:srgbClr val="000000"/>
              </a:solidFill>
              <a:ea typeface="宋体"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41" name="Rectangle 2"/>
          <p:cNvSpPr/>
          <p:nvPr>
            <p:ph type="title" idx="4294967295"/>
          </p:nvPr>
        </p:nvSpPr>
        <p:spPr>
          <a:xfrm>
            <a:off x="180465" y="276286"/>
            <a:ext cx="8547278"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zh-CN" altLang="en-US" sz="3522">
                <a:solidFill>
                  <a:srgbClr val="000000"/>
                </a:solidFill>
                <a:latin typeface="黑体" charset="-122"/>
                <a:ea typeface="黑体" charset="-122"/>
              </a:rPr>
              <a:t>（二）天气和气候条件对健康的影响方式</a:t>
            </a:r>
            <a:endParaRPr lang="zh-CN" altLang="en-US" sz="3622">
              <a:solidFill>
                <a:srgbClr val="000000"/>
              </a:solidFill>
              <a:latin typeface="黑体" charset="-122"/>
              <a:ea typeface="黑体"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44"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en-US" altLang="zh-CN" sz="3522">
                <a:solidFill>
                  <a:srgbClr val="000000"/>
                </a:solidFill>
                <a:ea typeface="宋体" charset="-122"/>
              </a:rPr>
              <a:t>1</a:t>
            </a:r>
            <a:r>
              <a:rPr lang="zh-CN" altLang="en-US" sz="3422">
                <a:solidFill>
                  <a:srgbClr val="000000"/>
                </a:solidFill>
                <a:ea typeface="宋体" charset="-122"/>
              </a:rPr>
              <a:t>．</a:t>
            </a:r>
            <a:r>
              <a:rPr lang="zh-CN" altLang="en-US" sz="3422" b="1">
                <a:solidFill>
                  <a:srgbClr val="000000"/>
                </a:solidFill>
                <a:ea typeface="宋体" charset="-122"/>
              </a:rPr>
              <a:t>对人体的物理作用</a:t>
            </a:r>
            <a:endParaRPr lang="zh-CN" altLang="en-US" sz="3622" b="1">
              <a:solidFill>
                <a:srgbClr val="000000"/>
              </a:solidFill>
              <a:ea typeface="宋体" charset="-122"/>
            </a:endParaRPr>
          </a:p>
        </p:txBody>
      </p:sp>
      <p:sp>
        <p:nvSpPr>
          <p:cNvPr id="2145"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严寒造成冻疮或冻僵；</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环境高温引起热病或热促疾病</a:t>
            </a:r>
            <a:r>
              <a:rPr lang="zh-CN" altLang="en-US" b="1">
                <a:solidFill>
                  <a:srgbClr val="000000"/>
                </a:solidFill>
                <a:latin typeface="Times New Roman" charset="0"/>
                <a:ea typeface="宋体" charset="-122"/>
              </a:rPr>
              <a:t>。</a:t>
            </a:r>
          </a:p>
          <a:p>
            <a:pPr lvl="0" eaLnBrk="1" hangingPunct="1"/>
            <a:endParaRPr lang="en-US" altLang="zh-CN">
              <a:solidFill>
                <a:srgbClr val="000000"/>
              </a:solidFill>
              <a:ea typeface="宋体"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48"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en-US" altLang="zh-CN" sz="3924" b="1">
                <a:solidFill>
                  <a:srgbClr val="000000"/>
                </a:solidFill>
                <a:ea typeface="宋体" charset="-122"/>
              </a:rPr>
              <a:t>2</a:t>
            </a:r>
            <a:r>
              <a:rPr lang="zh-CN" altLang="en-US" sz="3924" b="1">
                <a:solidFill>
                  <a:srgbClr val="000000"/>
                </a:solidFill>
                <a:ea typeface="宋体" charset="-122"/>
              </a:rPr>
              <a:t>．影响人体生理和代谢功能</a:t>
            </a:r>
            <a:endParaRPr lang="zh-CN" altLang="en-US" sz="4024" b="1">
              <a:solidFill>
                <a:srgbClr val="000000"/>
              </a:solidFill>
              <a:ea typeface="宋体" charset="-122"/>
            </a:endParaRPr>
          </a:p>
        </p:txBody>
      </p:sp>
      <p:sp>
        <p:nvSpPr>
          <p:cNvPr id="2149"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latin typeface="Times New Roman" charset="0"/>
                <a:ea typeface="宋体" charset="-122"/>
              </a:rPr>
              <a:t>气温影响脑垂体、甲状腺、肾上腺和胰腺的分泌功能；</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寒冷刺激可促进肝细胞的呼吸和肝酶活性增高，寒冷的冬天总代谢明显减低。</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52" name="Rectangle 2"/>
          <p:cNvSpPr/>
          <p:nvPr>
            <p:ph type="title" idx="4294967295"/>
          </p:nvPr>
        </p:nvSpPr>
        <p:spPr>
          <a:xfrm>
            <a:off x="0" y="0"/>
            <a:ext cx="8125663" cy="107320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en-US" altLang="zh-CN" sz="3322" b="1">
                <a:solidFill>
                  <a:srgbClr val="000000"/>
                </a:solidFill>
                <a:ea typeface="宋体" charset="-122"/>
              </a:rPr>
              <a:t>3</a:t>
            </a:r>
            <a:r>
              <a:rPr lang="zh-CN" altLang="en-US" sz="3222" b="1">
                <a:solidFill>
                  <a:srgbClr val="000000"/>
                </a:solidFill>
                <a:ea typeface="宋体" charset="-122"/>
              </a:rPr>
              <a:t>．影响生物性病原体和生物性传媒</a:t>
            </a:r>
            <a:endParaRPr lang="zh-CN" altLang="en-US" sz="3622" b="1">
              <a:solidFill>
                <a:srgbClr val="000000"/>
              </a:solidFill>
              <a:ea typeface="宋体" charset="-122"/>
            </a:endParaRPr>
          </a:p>
        </p:txBody>
      </p:sp>
      <p:sp>
        <p:nvSpPr>
          <p:cNvPr id="2153"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气候条件会直接影响许多生物性病原体（病毒、细菌、寄生虫等）和生物性传媒（如蚊、蝇、虱、钉螺等生物）的生长繁殖以及疾病的传染或传播力，从而间接地决定了某些传染病的高发或蔓延。</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56" name="Rectangle 2"/>
          <p:cNvSpPr/>
          <p:nvPr>
            <p:ph type="title" idx="4294967295"/>
          </p:nvPr>
        </p:nvSpPr>
        <p:spPr>
          <a:xfrm>
            <a:off x="325794" y="0"/>
            <a:ext cx="8401948" cy="122332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en-US" altLang="zh-CN" sz="3320" b="1">
                <a:solidFill>
                  <a:srgbClr val="000000"/>
                </a:solidFill>
                <a:ea typeface="宋体" charset="-122"/>
              </a:rPr>
              <a:t>4</a:t>
            </a:r>
            <a:r>
              <a:rPr lang="zh-CN" altLang="en-US" sz="3020" b="1">
                <a:solidFill>
                  <a:srgbClr val="000000"/>
                </a:solidFill>
                <a:ea typeface="宋体" charset="-122"/>
              </a:rPr>
              <a:t>．影响环境质量，增加环境污染物对健康的不良影响</a:t>
            </a:r>
            <a:endParaRPr lang="zh-CN" altLang="en-US" sz="3420" b="1">
              <a:solidFill>
                <a:srgbClr val="000000"/>
              </a:solidFill>
              <a:ea typeface="宋体" charset="-122"/>
            </a:endParaRPr>
          </a:p>
        </p:txBody>
      </p:sp>
      <p:sp>
        <p:nvSpPr>
          <p:cNvPr id="2157" name="Rectangle 3"/>
          <p:cNvSpPr/>
          <p:nvPr>
            <p:ph type="body" idx="4294967295"/>
          </p:nvPr>
        </p:nvSpPr>
        <p:spPr>
          <a:xfrm>
            <a:off x="471123" y="1783877"/>
            <a:ext cx="5142420" cy="4128309"/>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417" b="1">
                <a:solidFill>
                  <a:srgbClr val="000000"/>
                </a:solidFill>
                <a:latin typeface="Times New Roman" charset="0"/>
                <a:ea typeface="宋体" charset="-122"/>
              </a:rPr>
              <a:t>气温逆增会加重人为的大气污染物的污染水平；</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强烈的日照会使</a:t>
            </a:r>
            <a:r>
              <a:rPr lang="en-US" altLang="zh-CN" sz="2417" b="1">
                <a:solidFill>
                  <a:srgbClr val="000000"/>
                </a:solidFill>
                <a:latin typeface="Times New Roman" charset="0"/>
                <a:ea typeface="宋体" charset="-122"/>
              </a:rPr>
              <a:t>NO</a:t>
            </a:r>
            <a:r>
              <a:rPr lang="zh-CN" altLang="en-US" sz="2517" b="1">
                <a:solidFill>
                  <a:srgbClr val="000000"/>
                </a:solidFill>
                <a:latin typeface="Times New Roman" charset="0"/>
                <a:ea typeface="宋体" charset="-122"/>
              </a:rPr>
              <a:t>、碳氢化合物等人为的污染物形成光化学烟雾。</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60"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en-US" altLang="zh-CN" sz="3222" b="1">
                <a:solidFill>
                  <a:srgbClr val="000000"/>
                </a:solidFill>
                <a:ea typeface="宋体" charset="-122"/>
              </a:rPr>
              <a:t>5</a:t>
            </a:r>
            <a:r>
              <a:rPr lang="zh-CN" altLang="en-US" sz="3322" b="1">
                <a:solidFill>
                  <a:srgbClr val="000000"/>
                </a:solidFill>
                <a:ea typeface="宋体" charset="-122"/>
              </a:rPr>
              <a:t>．影响人体心理和精神状态</a:t>
            </a:r>
            <a:endParaRPr lang="zh-CN" altLang="en-US" sz="3622" b="1">
              <a:solidFill>
                <a:srgbClr val="000000"/>
              </a:solidFill>
              <a:ea typeface="宋体"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63"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3222" b="1">
                <a:solidFill>
                  <a:srgbClr val="000000"/>
                </a:solidFill>
                <a:latin typeface="黑体" charset="-122"/>
                <a:ea typeface="黑体" charset="-122"/>
              </a:rPr>
              <a:t>三、生物性有毒有害物质与健康</a:t>
            </a:r>
            <a:endParaRPr lang="zh-CN" altLang="en-US" sz="3622" b="1">
              <a:solidFill>
                <a:srgbClr val="000000"/>
              </a:solidFill>
              <a:latin typeface="黑体" charset="-122"/>
              <a:ea typeface="黑体" charset="-122"/>
            </a:endParaRPr>
          </a:p>
        </p:txBody>
      </p:sp>
      <p:sp>
        <p:nvSpPr>
          <p:cNvPr id="2164" name="Rectangle 3"/>
          <p:cNvSpPr/>
          <p:nvPr>
            <p:ph type="body" idx="4294967295"/>
          </p:nvPr>
        </p:nvSpPr>
        <p:spPr>
          <a:xfrm>
            <a:off x="606870" y="1763116"/>
            <a:ext cx="4934807" cy="4292803"/>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自然环境中的许多生物（动物和植物）均具有对其接触的动物或人产生毒害反应的能力。</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属于生物保护特性。</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67" name="Rectangle 2"/>
          <p:cNvSpPr/>
          <p:nvPr>
            <p:ph type="title" idx="4294967295"/>
          </p:nvPr>
        </p:nvSpPr>
        <p:spPr>
          <a:xfrm>
            <a:off x="459944" y="0"/>
            <a:ext cx="7253687" cy="107320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3222">
                <a:solidFill>
                  <a:srgbClr val="000000"/>
                </a:solidFill>
                <a:latin typeface="黑体" charset="-122"/>
                <a:ea typeface="黑体" charset="-122"/>
              </a:rPr>
              <a:t>（一）动物毒素</a:t>
            </a:r>
            <a:br>
              <a:rPr lang="zh-CN" altLang="en-US" sz="3724">
                <a:solidFill>
                  <a:srgbClr val="000000"/>
                </a:solidFill>
                <a:latin typeface="黑体" charset="-122"/>
                <a:ea typeface="黑体" charset="-122"/>
              </a:rPr>
            </a:br>
            <a:r>
              <a:rPr lang="en-US" altLang="zh-CN" sz="3924">
                <a:solidFill>
                  <a:srgbClr val="000000"/>
                </a:solidFill>
                <a:ea typeface="黑体" charset="-122"/>
              </a:rPr>
              <a:t>——</a:t>
            </a:r>
            <a:r>
              <a:rPr lang="zh-CN" altLang="en-US" sz="2214" b="1">
                <a:solidFill>
                  <a:srgbClr val="000000"/>
                </a:solidFill>
                <a:ea typeface="宋体" charset="-122"/>
              </a:rPr>
              <a:t>陆生和水生的有毒动物所产生的有毒物质</a:t>
            </a:r>
            <a:endParaRPr lang="zh-CN" altLang="en-US" sz="2414">
              <a:solidFill>
                <a:srgbClr val="000000"/>
              </a:solidFill>
              <a:ea typeface="宋体" charset="-122"/>
            </a:endParaRPr>
          </a:p>
        </p:txBody>
      </p:sp>
      <p:sp>
        <p:nvSpPr>
          <p:cNvPr id="2168" name="Rectangle 3"/>
          <p:cNvSpPr/>
          <p:nvPr>
            <p:ph type="body" idx="4294967295"/>
          </p:nvPr>
        </p:nvSpPr>
        <p:spPr>
          <a:xfrm>
            <a:off x="459944" y="1903654"/>
            <a:ext cx="5059375" cy="3922293"/>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许多动物毒素的毒性很强；</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按毒作用性质可分为神经毒素、心脏毒素、细胞毒素、凝血毒素和抗凝血毒素等。</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常见的有毒动物有毒蛇、蝎、蜜蜂、蜘蛛、蜈蚣和刺毒鱼类等。</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71" name="Rectangle 3"/>
          <p:cNvSpPr/>
          <p:nvPr>
            <p:ph type="body" idx="4294967295"/>
          </p:nvPr>
        </p:nvSpPr>
        <p:spPr>
          <a:xfrm>
            <a:off x="252331" y="1421352"/>
            <a:ext cx="5650274" cy="4404595"/>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引起食物中毒的动物性毒素主要为水产鱼贝。毒鱼的内脏和肌肉含有毒素，人摄入后引起中毒。</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我国的毒鱼可分为豚毒、胆毒、卵毒、肉毒以及含高组胺的鱼类。</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有的动物如蟾蜍、斑蝥等的分泌毒，摄入量过大亦可引起中毒。</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74" name="Rectangle 2"/>
          <p:cNvSpPr/>
          <p:nvPr>
            <p:ph type="title" idx="4294967295"/>
          </p:nvPr>
        </p:nvSpPr>
        <p:spPr>
          <a:xfrm>
            <a:off x="0" y="0"/>
            <a:ext cx="8547278" cy="105882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2417">
                <a:solidFill>
                  <a:srgbClr val="000000"/>
                </a:solidFill>
                <a:latin typeface="黑体" charset="-122"/>
                <a:ea typeface="黑体" charset="-122"/>
              </a:rPr>
              <a:t>（二）植物毒素</a:t>
            </a:r>
            <a:br>
              <a:rPr lang="zh-CN" altLang="en-US" sz="2417">
                <a:solidFill>
                  <a:srgbClr val="000000"/>
                </a:solidFill>
                <a:latin typeface="黑体" charset="-122"/>
                <a:ea typeface="黑体" charset="-122"/>
              </a:rPr>
            </a:br>
            <a:r>
              <a:rPr lang="en-US" altLang="zh-CN" sz="2517">
                <a:solidFill>
                  <a:srgbClr val="000000"/>
                </a:solidFill>
                <a:ea typeface="黑体" charset="-122"/>
              </a:rPr>
              <a:t>——</a:t>
            </a:r>
            <a:r>
              <a:rPr lang="zh-CN" altLang="en-US" sz="2617" b="1">
                <a:solidFill>
                  <a:srgbClr val="000000"/>
                </a:solidFill>
                <a:ea typeface="宋体" charset="-122"/>
              </a:rPr>
              <a:t>天然存在于植物中对人或动物有毒的化学物质</a:t>
            </a:r>
            <a:endParaRPr lang="zh-CN" altLang="en-US" sz="2817" b="1">
              <a:solidFill>
                <a:srgbClr val="000000"/>
              </a:solidFill>
              <a:ea typeface="宋体" charset="-122"/>
            </a:endParaRPr>
          </a:p>
        </p:txBody>
      </p:sp>
      <p:sp>
        <p:nvSpPr>
          <p:cNvPr id="2175" name="Rectangle 3"/>
          <p:cNvSpPr/>
          <p:nvPr>
            <p:ph type="body" idx="4294967295"/>
          </p:nvPr>
        </p:nvSpPr>
        <p:spPr>
          <a:xfrm>
            <a:off x="252330" y="1379830"/>
            <a:ext cx="7026910"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417" b="1">
                <a:solidFill>
                  <a:srgbClr val="000000"/>
                </a:solidFill>
                <a:latin typeface="Times New Roman" charset="0"/>
                <a:ea typeface="宋体" charset="-122"/>
              </a:rPr>
              <a:t>常见的含生物碱的有毒植物：</a:t>
            </a:r>
            <a:endParaRPr lang="zh-CN" altLang="en-US" sz="2817" b="1">
              <a:solidFill>
                <a:srgbClr val="000000"/>
              </a:solidFill>
              <a:latin typeface="Times New Roman" charset="0"/>
              <a:ea typeface="宋体" charset="-122"/>
            </a:endParaRPr>
          </a:p>
          <a:p>
            <a:pPr lvl="0" eaLnBrk="1" hangingPunct="1">
              <a:buNone/>
            </a:pPr>
            <a:r>
              <a:rPr lang="zh-CN" altLang="en-US" sz="2517" b="1">
                <a:solidFill>
                  <a:srgbClr val="000000"/>
                </a:solidFill>
                <a:latin typeface="Times New Roman" charset="0"/>
                <a:ea typeface="宋体" charset="-122"/>
              </a:rPr>
              <a:t>　多属豆科、马钱科、石蒜科、天南星科、防己科、毛莨科、茄科、百合科等。</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强心苷科多存在于夹竹桃科、百合科、卫矛科等植物中。</a:t>
            </a:r>
            <a:endParaRPr lang="zh-CN" altLang="en-US" sz="2817" b="1">
              <a:solidFill>
                <a:srgbClr val="000000"/>
              </a:solidFill>
              <a:latin typeface="Times New Roman" charset="0"/>
              <a:ea typeface="宋体" charset="-122"/>
            </a:endParaRPr>
          </a:p>
          <a:p>
            <a:pPr lvl="0" eaLnBrk="1" hangingPunct="1"/>
            <a:r>
              <a:rPr lang="zh-CN" altLang="en-US" sz="2417" b="1">
                <a:solidFill>
                  <a:srgbClr val="000000"/>
                </a:solidFill>
                <a:latin typeface="Times New Roman" charset="0"/>
                <a:ea typeface="宋体" charset="-122"/>
              </a:rPr>
              <a:t>蓖麻毒蛋白。</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软骨藻酸，具有神经毒性；藻类肝毒素（微囊藻和节球藻毒素）具有致癌物。</a:t>
            </a:r>
            <a:endParaRPr lang="zh-CN" altLang="en-US" sz="2817" b="1">
              <a:solidFill>
                <a:srgbClr val="000000"/>
              </a:solidFill>
              <a:latin typeface="Times New Roman" charset="0"/>
              <a:ea typeface="宋体" charset="-122"/>
            </a:endParaRPr>
          </a:p>
          <a:p>
            <a:pPr lvl="0" eaLnBrk="1" hangingPunct="1"/>
            <a:endParaRPr lang="en-US" altLang="zh-CN" sz="2817" b="1">
              <a:solidFill>
                <a:srgbClr val="000000"/>
              </a:solidFill>
              <a:latin typeface="Times New Roman" charset="0"/>
              <a:ea typeface="宋体" charset="-122"/>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78" name="Rectangle 3"/>
          <p:cNvSpPr/>
          <p:nvPr>
            <p:ph type="body" idx="4294967295"/>
          </p:nvPr>
        </p:nvSpPr>
        <p:spPr>
          <a:xfrm>
            <a:off x="459944" y="1379830"/>
            <a:ext cx="5298928"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latin typeface="Times New Roman" charset="0"/>
                <a:ea typeface="宋体" charset="-122"/>
              </a:rPr>
              <a:t>多数是经口食用而产生毒作用；</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有些通过皮肤直接接触，还有少数通过呼吸道吸入而引起变态反应。</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预防的关键在于识别它们，避免接触或食用。</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81"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b="1">
                <a:solidFill>
                  <a:srgbClr val="000000"/>
                </a:solidFill>
                <a:latin typeface="黑体" charset="-122"/>
                <a:ea typeface="黑体" charset="-122"/>
              </a:rPr>
              <a:t>四、环境污染与健康</a:t>
            </a:r>
          </a:p>
        </p:txBody>
      </p:sp>
      <p:sp>
        <p:nvSpPr>
          <p:cNvPr id="2182"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环境污染因素种类繁多，按其属性通常分为化学性、物理性和生物性三类。</a:t>
            </a:r>
            <a:endParaRPr lang="zh-CN" altLang="en-US" sz="2817" b="1">
              <a:solidFill>
                <a:srgbClr val="000000"/>
              </a:solidFill>
              <a:latin typeface="Times New Roman" charset="0"/>
              <a:ea typeface="宋体" charset="-122"/>
            </a:endParaRPr>
          </a:p>
          <a:p>
            <a:pPr lvl="0" eaLnBrk="1" hangingPunct="1"/>
            <a:endParaRPr lang="zh-CN" altLang="en-US" b="1">
              <a:solidFill>
                <a:srgbClr val="000000"/>
              </a:solidFill>
              <a:latin typeface="Times New Roman" charset="0"/>
              <a:ea typeface="宋体" charset="-122"/>
            </a:endParaRPr>
          </a:p>
          <a:p>
            <a:pPr lvl="0" eaLnBrk="1" hangingPunct="1"/>
            <a:endParaRPr lang="en-US" altLang="zh-CN" b="1">
              <a:solidFill>
                <a:srgbClr val="000000"/>
              </a:solidFill>
              <a:latin typeface="Times New Roman" charset="0"/>
              <a:ea typeface="宋体" charset="-122"/>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85" name="Rectangle 2"/>
          <p:cNvSpPr/>
          <p:nvPr>
            <p:ph type="title" idx="4294967295"/>
          </p:nvPr>
        </p:nvSpPr>
        <p:spPr>
          <a:xfrm>
            <a:off x="252330" y="0"/>
            <a:ext cx="8125663" cy="107320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3222" b="1">
                <a:solidFill>
                  <a:srgbClr val="000000"/>
                </a:solidFill>
                <a:latin typeface="黑体" charset="-122"/>
                <a:ea typeface="黑体" charset="-122"/>
              </a:rPr>
              <a:t>（一）环境污染对人的急、慢性危害</a:t>
            </a:r>
            <a:endParaRPr lang="zh-CN" altLang="en-US" sz="3622" b="1">
              <a:solidFill>
                <a:srgbClr val="000000"/>
              </a:solidFill>
              <a:latin typeface="黑体" charset="-122"/>
              <a:ea typeface="黑体" charset="-122"/>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88"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en-US" altLang="zh-CN">
                <a:solidFill>
                  <a:srgbClr val="000000"/>
                </a:solidFill>
                <a:latin typeface="黑体" charset="-122"/>
                <a:ea typeface="黑体" charset="-122"/>
              </a:rPr>
              <a:t>1</a:t>
            </a:r>
            <a:r>
              <a:rPr lang="zh-CN" altLang="en-US">
                <a:solidFill>
                  <a:srgbClr val="000000"/>
                </a:solidFill>
                <a:latin typeface="黑体" charset="-122"/>
                <a:ea typeface="黑体" charset="-122"/>
              </a:rPr>
              <a:t>．急性危害</a:t>
            </a:r>
          </a:p>
        </p:txBody>
      </p:sp>
      <p:sp>
        <p:nvSpPr>
          <p:cNvPr id="2189" name="Rectangle 3"/>
          <p:cNvSpPr/>
          <p:nvPr>
            <p:ph type="body" idx="4294967295"/>
          </p:nvPr>
        </p:nvSpPr>
        <p:spPr>
          <a:xfrm>
            <a:off x="252331" y="1349487"/>
            <a:ext cx="5225466"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环境污染物在短时间内大量进入环境，可使暴露人群在较短时间内出现不良反应、急性中毒甚至死亡。 </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主要包括：大气污染的烟雾事件、事故性排放的环境污染事件、核泄漏事故和环境生物性污染引起的急性传染病等。</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2"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en-US" altLang="zh-CN">
                <a:solidFill>
                  <a:srgbClr val="000000"/>
                </a:solidFill>
                <a:latin typeface="黑体" charset="-122"/>
                <a:ea typeface="黑体" charset="-122"/>
              </a:rPr>
              <a:t>2</a:t>
            </a:r>
            <a:r>
              <a:rPr lang="zh-CN" altLang="en-US">
                <a:solidFill>
                  <a:srgbClr val="000000"/>
                </a:solidFill>
                <a:latin typeface="黑体" charset="-122"/>
                <a:ea typeface="黑体" charset="-122"/>
              </a:rPr>
              <a:t>．慢性危害</a:t>
            </a:r>
          </a:p>
        </p:txBody>
      </p:sp>
      <p:sp>
        <p:nvSpPr>
          <p:cNvPr id="2193" name="Rectangle 3"/>
          <p:cNvSpPr/>
          <p:nvPr>
            <p:ph type="body" idx="4294967295"/>
          </p:nvPr>
        </p:nvSpPr>
        <p:spPr>
          <a:xfrm>
            <a:off x="598885" y="1549114"/>
            <a:ext cx="4918837" cy="4187399"/>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以低浓度、长时间反复作用于机体产生危害。</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无论环境化学污染物，或有害的物理因素的长时间暴露，均可能造成慢性危害。</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6" name="Rectangle 2"/>
          <p:cNvSpPr/>
          <p:nvPr>
            <p:ph type="title" idx="4294967295"/>
          </p:nvPr>
        </p:nvSpPr>
        <p:spPr>
          <a:xfrm>
            <a:off x="459944" y="276286"/>
            <a:ext cx="7689676"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a:solidFill>
                  <a:srgbClr val="000000"/>
                </a:solidFill>
                <a:latin typeface="黑体" charset="-122"/>
                <a:ea typeface="黑体" charset="-122"/>
              </a:rPr>
              <a:t>（二）大气污染对健康的影响</a:t>
            </a:r>
          </a:p>
        </p:txBody>
      </p:sp>
      <p:sp>
        <p:nvSpPr>
          <p:cNvPr id="2197" name="Rectangle 3"/>
          <p:cNvSpPr/>
          <p:nvPr>
            <p:ph type="body" idx="4294967295"/>
          </p:nvPr>
        </p:nvSpPr>
        <p:spPr>
          <a:xfrm>
            <a:off x="252331" y="1379830"/>
            <a:ext cx="5723737"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lnSpc>
                <a:spcPct val="90000"/>
              </a:lnSpc>
            </a:pPr>
            <a:r>
              <a:rPr lang="zh-CN" altLang="en-US" sz="2517" b="1">
                <a:solidFill>
                  <a:srgbClr val="000000"/>
                </a:solidFill>
                <a:latin typeface="Times New Roman" charset="0"/>
                <a:ea typeface="宋体" charset="-122"/>
              </a:rPr>
              <a:t>包括天然污染和人为污染。</a:t>
            </a:r>
            <a:endParaRPr lang="zh-CN" altLang="en-US" sz="2817" b="1">
              <a:solidFill>
                <a:srgbClr val="000000"/>
              </a:solidFill>
              <a:latin typeface="Times New Roman" charset="0"/>
              <a:ea typeface="宋体" charset="-122"/>
            </a:endParaRPr>
          </a:p>
          <a:p>
            <a:pPr lvl="0" eaLnBrk="1" hangingPunct="1">
              <a:lnSpc>
                <a:spcPct val="90000"/>
              </a:lnSpc>
            </a:pPr>
            <a:endParaRPr lang="zh-CN" altLang="en-US" sz="2817" b="1">
              <a:solidFill>
                <a:srgbClr val="000000"/>
              </a:solidFill>
              <a:latin typeface="Times New Roman" charset="0"/>
              <a:ea typeface="宋体" charset="-122"/>
            </a:endParaRPr>
          </a:p>
          <a:p>
            <a:pPr lvl="0" eaLnBrk="1" hangingPunct="1">
              <a:lnSpc>
                <a:spcPct val="90000"/>
              </a:lnSpc>
            </a:pPr>
            <a:r>
              <a:rPr lang="zh-CN" altLang="en-US" sz="2717" b="1">
                <a:solidFill>
                  <a:srgbClr val="000000"/>
                </a:solidFill>
                <a:latin typeface="Times New Roman" charset="0"/>
                <a:ea typeface="宋体" charset="-122"/>
              </a:rPr>
              <a:t>天然污染：主要由于自然原因形成，如火山爆发、森林火灾等。</a:t>
            </a:r>
            <a:endParaRPr lang="zh-CN" altLang="en-US" sz="2817" b="1">
              <a:solidFill>
                <a:srgbClr val="000000"/>
              </a:solidFill>
              <a:latin typeface="Times New Roman" charset="0"/>
              <a:ea typeface="宋体" charset="-122"/>
            </a:endParaRPr>
          </a:p>
          <a:p>
            <a:pPr lvl="0" eaLnBrk="1" hangingPunct="1">
              <a:lnSpc>
                <a:spcPct val="90000"/>
              </a:lnSpc>
            </a:pPr>
            <a:endParaRPr lang="zh-CN" altLang="en-US" sz="2817" b="1">
              <a:solidFill>
                <a:srgbClr val="000000"/>
              </a:solidFill>
              <a:latin typeface="Times New Roman" charset="0"/>
              <a:ea typeface="宋体" charset="-122"/>
            </a:endParaRPr>
          </a:p>
          <a:p>
            <a:pPr lvl="0" eaLnBrk="1" hangingPunct="1">
              <a:lnSpc>
                <a:spcPct val="90000"/>
              </a:lnSpc>
            </a:pPr>
            <a:r>
              <a:rPr lang="zh-CN" altLang="en-US" sz="2417" b="1">
                <a:solidFill>
                  <a:srgbClr val="000000"/>
                </a:solidFill>
                <a:latin typeface="Times New Roman" charset="0"/>
                <a:ea typeface="宋体" charset="-122"/>
              </a:rPr>
              <a:t>人为污染：由于人们的生产和生活活动造成的，来自固定污染源（如烟囱、工业排气管等）和流动污染源（汽车、火车等各种机动交通工具）。</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00" name="Rectangle 2"/>
          <p:cNvSpPr/>
          <p:nvPr>
            <p:ph type="title" idx="4294967295"/>
          </p:nvPr>
        </p:nvSpPr>
        <p:spPr>
          <a:xfrm>
            <a:off x="0" y="0"/>
            <a:ext cx="8125663" cy="107320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en-US" altLang="zh-CN">
                <a:solidFill>
                  <a:srgbClr val="000000"/>
                </a:solidFill>
                <a:latin typeface="黑体" charset="-122"/>
                <a:ea typeface="黑体" charset="-122"/>
              </a:rPr>
              <a:t>1</a:t>
            </a:r>
            <a:r>
              <a:rPr lang="zh-CN" altLang="en-US">
                <a:solidFill>
                  <a:srgbClr val="000000"/>
                </a:solidFill>
                <a:latin typeface="黑体" charset="-122"/>
                <a:ea typeface="黑体" charset="-122"/>
              </a:rPr>
              <a:t>、大气污染对健康的直接危害</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03" name="Rectangle 2"/>
          <p:cNvSpPr/>
          <p:nvPr>
            <p:ph type="title" idx="4294967295"/>
          </p:nvPr>
        </p:nvSpPr>
        <p:spPr>
          <a:xfrm>
            <a:off x="0" y="0"/>
            <a:ext cx="8692607" cy="1073201"/>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zh-CN" altLang="en-US" sz="3320" b="1">
                <a:solidFill>
                  <a:srgbClr val="000000"/>
                </a:solidFill>
                <a:ea typeface="宋体" charset="-122"/>
              </a:rPr>
              <a:t>（</a:t>
            </a:r>
            <a:r>
              <a:rPr lang="en-US" altLang="zh-CN" sz="3320" b="1">
                <a:solidFill>
                  <a:srgbClr val="000000"/>
                </a:solidFill>
                <a:ea typeface="宋体" charset="-122"/>
              </a:rPr>
              <a:t>1</a:t>
            </a:r>
            <a:r>
              <a:rPr lang="zh-CN" altLang="en-US" sz="3320" b="1">
                <a:solidFill>
                  <a:srgbClr val="000000"/>
                </a:solidFill>
                <a:ea typeface="宋体" charset="-122"/>
              </a:rPr>
              <a:t>）急性危害：</a:t>
            </a:r>
            <a:r>
              <a:rPr lang="zh-CN" altLang="en-US" sz="2818" b="1">
                <a:solidFill>
                  <a:srgbClr val="000000"/>
                </a:solidFill>
                <a:ea typeface="宋体" charset="-122"/>
              </a:rPr>
              <a:t>大气污染物的浓度在短期内急剧升高，人群因吸入大量污染物而致急性中毒。</a:t>
            </a:r>
            <a:endParaRPr lang="zh-CN" altLang="en-US" sz="3018" b="1">
              <a:solidFill>
                <a:srgbClr val="000000"/>
              </a:solidFill>
              <a:ea typeface="宋体" charset="-122"/>
            </a:endParaRPr>
          </a:p>
        </p:txBody>
      </p:sp>
      <p:sp>
        <p:nvSpPr>
          <p:cNvPr id="2204" name="Rectangle 3"/>
          <p:cNvSpPr/>
          <p:nvPr>
            <p:ph type="body" idx="4294967295"/>
          </p:nvPr>
        </p:nvSpPr>
        <p:spPr>
          <a:xfrm>
            <a:off x="252331" y="1710414"/>
            <a:ext cx="5578408" cy="4129906"/>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烟雾事件 ：</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煤烟型烟雾事件：</a:t>
            </a:r>
            <a:r>
              <a:rPr lang="zh-CN" altLang="en-US" sz="2717" b="1">
                <a:solidFill>
                  <a:srgbClr val="000000"/>
                </a:solidFill>
                <a:ea typeface="宋体" charset="-122"/>
              </a:rPr>
              <a:t>引起人群健康危害的主要大气污染物是烟尘、</a:t>
            </a:r>
            <a:r>
              <a:rPr lang="en-US" altLang="zh-CN" sz="2717" b="1">
                <a:solidFill>
                  <a:srgbClr val="000000"/>
                </a:solidFill>
                <a:ea typeface="宋体" charset="-122"/>
              </a:rPr>
              <a:t>SO2</a:t>
            </a:r>
            <a:r>
              <a:rPr lang="zh-CN" altLang="en-US" sz="2417" b="1">
                <a:solidFill>
                  <a:srgbClr val="000000"/>
                </a:solidFill>
                <a:ea typeface="宋体" charset="-122"/>
              </a:rPr>
              <a:t>以及硫酸雾。</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光化学型烟雾事件汽车尾气生成的刺激性很强的浅蓝色烟雾所致，其主要成分是臭氧、醛类以及各种过氧酰基硝酸酯等。</a:t>
            </a:r>
            <a:endParaRPr lang="zh-CN" altLang="en-US" sz="2817" b="1">
              <a:solidFill>
                <a:srgbClr val="000000"/>
              </a:solidFill>
              <a:latin typeface="Times New Roman" charset="0"/>
              <a:ea typeface="宋体" charset="-122"/>
            </a:endParaRPr>
          </a:p>
          <a:p>
            <a:pPr lvl="0" eaLnBrk="1" hangingPunct="1"/>
            <a:endParaRPr lang="en-US" altLang="zh-CN" sz="2817" b="1">
              <a:solidFill>
                <a:srgbClr val="000000"/>
              </a:solidFill>
              <a:ea typeface="宋体" charset="-122"/>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07" name="Rectangle 3"/>
          <p:cNvSpPr/>
          <p:nvPr>
            <p:ph type="body" idx="4294967295"/>
          </p:nvPr>
        </p:nvSpPr>
        <p:spPr>
          <a:xfrm>
            <a:off x="459944" y="2114461"/>
            <a:ext cx="5153600" cy="3711486"/>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事故性排放引发的急性中毒事件：</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是由于事故造成的大气污染引发急性中毒的事件，其一旦发生后果通常十分严重。</a:t>
            </a:r>
            <a:endParaRPr lang="zh-CN" altLang="en-US" sz="2817" b="1">
              <a:solidFill>
                <a:srgbClr val="000000"/>
              </a:solidFill>
              <a:latin typeface="Times New Roman" charset="0"/>
              <a:ea typeface="宋体" charset="-122"/>
            </a:endParaRPr>
          </a:p>
          <a:p>
            <a:pPr lvl="0" eaLnBrk="1" hangingPunct="1">
              <a:buNone/>
            </a:pPr>
            <a:endParaRPr lang="en-US" altLang="zh-CN" sz="2817" b="1">
              <a:solidFill>
                <a:srgbClr val="000000"/>
              </a:solidFill>
              <a:ea typeface="宋体" charset="-122"/>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10"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3523" b="1">
                <a:solidFill>
                  <a:srgbClr val="000000"/>
                </a:solidFill>
                <a:ea typeface="宋体" charset="-122"/>
              </a:rPr>
              <a:t>（</a:t>
            </a:r>
            <a:r>
              <a:rPr lang="en-US" altLang="zh-CN" sz="3423" b="1">
                <a:solidFill>
                  <a:srgbClr val="000000"/>
                </a:solidFill>
                <a:ea typeface="宋体" charset="-122"/>
              </a:rPr>
              <a:t>2</a:t>
            </a:r>
            <a:r>
              <a:rPr lang="zh-CN" altLang="en-US" sz="3423" b="1">
                <a:solidFill>
                  <a:srgbClr val="000000"/>
                </a:solidFill>
                <a:ea typeface="宋体" charset="-122"/>
              </a:rPr>
              <a:t>）慢性危害</a:t>
            </a:r>
            <a:endParaRPr lang="zh-CN" altLang="en-US" sz="3823" b="1">
              <a:solidFill>
                <a:srgbClr val="000000"/>
              </a:solidFill>
              <a:ea typeface="宋体" charset="-122"/>
            </a:endParaRPr>
          </a:p>
        </p:txBody>
      </p:sp>
      <p:sp>
        <p:nvSpPr>
          <p:cNvPr id="2211" name="Rectangle 3"/>
          <p:cNvSpPr/>
          <p:nvPr>
            <p:ph type="body" idx="4294967295"/>
          </p:nvPr>
        </p:nvSpPr>
        <p:spPr>
          <a:xfrm>
            <a:off x="252331" y="1349487"/>
            <a:ext cx="5940933" cy="4476460"/>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latin typeface="Times New Roman" charset="0"/>
                <a:ea typeface="宋体" charset="-122"/>
              </a:rPr>
              <a:t>影响呼吸系统功能</a:t>
            </a:r>
            <a:endParaRPr lang="zh-CN" altLang="en-US" sz="2817" b="1">
              <a:solidFill>
                <a:srgbClr val="000000"/>
              </a:solidFill>
              <a:latin typeface="Times New Roman" charset="0"/>
              <a:ea typeface="宋体" charset="-122"/>
            </a:endParaRPr>
          </a:p>
          <a:p>
            <a:pPr lvl="0" eaLnBrk="1" hangingPunct="1"/>
            <a:r>
              <a:rPr lang="zh-CN" altLang="en-US" sz="2417" b="1">
                <a:solidFill>
                  <a:srgbClr val="000000"/>
                </a:solidFill>
                <a:latin typeface="Times New Roman" charset="0"/>
                <a:ea typeface="宋体" charset="-122"/>
              </a:rPr>
              <a:t>降低机体免疫力</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引起变态反应</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其它：</a:t>
            </a:r>
            <a:r>
              <a:rPr lang="zh-CN" altLang="en-US" sz="2717" b="1">
                <a:solidFill>
                  <a:srgbClr val="000000"/>
                </a:solidFill>
                <a:ea typeface="宋体" charset="-122"/>
              </a:rPr>
              <a:t>大气中镉、锌、铅以及铬浓度的分布与这些地区心脏病、动脉硬化、高血压、中枢神经系统疾病、慢性肾炎等疾病的分布趋势一致。含铅汽油的使用可对儿童的中枢神经系统等功能产生危害。</a:t>
            </a:r>
            <a:endParaRPr lang="zh-CN" altLang="en-US" sz="2817" b="1">
              <a:solidFill>
                <a:srgbClr val="000000"/>
              </a:solidFill>
              <a:ea typeface="宋体" charset="-122"/>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14"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3623" b="1">
                <a:solidFill>
                  <a:srgbClr val="000000"/>
                </a:solidFill>
                <a:ea typeface="宋体" charset="-122"/>
              </a:rPr>
              <a:t>（</a:t>
            </a:r>
            <a:r>
              <a:rPr lang="en-US" altLang="zh-CN" sz="3623" b="1">
                <a:solidFill>
                  <a:srgbClr val="000000"/>
                </a:solidFill>
                <a:ea typeface="宋体" charset="-122"/>
              </a:rPr>
              <a:t>3</a:t>
            </a:r>
            <a:r>
              <a:rPr lang="zh-CN" altLang="en-US" sz="3623" b="1">
                <a:solidFill>
                  <a:srgbClr val="000000"/>
                </a:solidFill>
                <a:ea typeface="宋体" charset="-122"/>
              </a:rPr>
              <a:t>）肺癌</a:t>
            </a:r>
            <a:endParaRPr lang="zh-CN" altLang="en-US" sz="3823" b="1">
              <a:solidFill>
                <a:srgbClr val="000000"/>
              </a:solidFill>
              <a:ea typeface="宋体" charset="-122"/>
            </a:endParaRPr>
          </a:p>
        </p:txBody>
      </p:sp>
      <p:sp>
        <p:nvSpPr>
          <p:cNvPr id="2215"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大气污染程度愈肺癌的发生和死亡率呈正相关关系。</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18" name="Rectangle 2"/>
          <p:cNvSpPr/>
          <p:nvPr>
            <p:ph type="title" idx="4294967295"/>
          </p:nvPr>
        </p:nvSpPr>
        <p:spPr>
          <a:xfrm>
            <a:off x="252330" y="261912"/>
            <a:ext cx="8050603" cy="796916"/>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en-US" altLang="zh-CN">
                <a:solidFill>
                  <a:srgbClr val="000000"/>
                </a:solidFill>
                <a:latin typeface="黑体" charset="-122"/>
                <a:ea typeface="黑体" charset="-122"/>
              </a:rPr>
              <a:t>2</a:t>
            </a:r>
            <a:r>
              <a:rPr lang="zh-CN" altLang="en-US">
                <a:solidFill>
                  <a:srgbClr val="000000"/>
                </a:solidFill>
                <a:latin typeface="黑体" charset="-122"/>
                <a:ea typeface="黑体" charset="-122"/>
              </a:rPr>
              <a:t>、大气污染对健康的间接危害</a:t>
            </a: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21"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3924" b="1">
                <a:solidFill>
                  <a:srgbClr val="000000"/>
                </a:solidFill>
                <a:ea typeface="宋体" charset="-122"/>
              </a:rPr>
              <a:t>（</a:t>
            </a:r>
            <a:r>
              <a:rPr lang="en-US" altLang="zh-CN" sz="3724" b="1">
                <a:solidFill>
                  <a:srgbClr val="000000"/>
                </a:solidFill>
                <a:ea typeface="宋体" charset="-122"/>
              </a:rPr>
              <a:t>1</a:t>
            </a:r>
            <a:r>
              <a:rPr lang="zh-CN" altLang="en-US" sz="3624" b="1">
                <a:solidFill>
                  <a:srgbClr val="000000"/>
                </a:solidFill>
                <a:ea typeface="宋体" charset="-122"/>
              </a:rPr>
              <a:t>）温室效应</a:t>
            </a:r>
            <a:endParaRPr lang="zh-CN" altLang="en-US" sz="4024" b="1">
              <a:solidFill>
                <a:srgbClr val="000000"/>
              </a:solidFill>
              <a:ea typeface="宋体" charset="-122"/>
            </a:endParaRPr>
          </a:p>
        </p:txBody>
      </p:sp>
      <p:sp>
        <p:nvSpPr>
          <p:cNvPr id="2222"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517" b="1">
                <a:solidFill>
                  <a:srgbClr val="000000"/>
                </a:solidFill>
                <a:latin typeface="Times New Roman" charset="0"/>
                <a:ea typeface="宋体" charset="-122"/>
              </a:rPr>
              <a:t>大气层中的某些气体能吸收地表发射的热辐射，使大气增温，从而对地球起到保温作用，称为温室效应。</a:t>
            </a:r>
            <a:endParaRPr lang="zh-CN" altLang="en-US" sz="2817" b="1">
              <a:solidFill>
                <a:srgbClr val="000000"/>
              </a:solidFill>
              <a:latin typeface="Times New Roman" charset="0"/>
              <a:ea typeface="宋体" charset="-122"/>
            </a:endParaRPr>
          </a:p>
          <a:p>
            <a:pPr lvl="0" eaLnBrk="1" hangingPunct="1"/>
            <a:r>
              <a:rPr lang="zh-CN" altLang="en-US" sz="2517" b="1">
                <a:solidFill>
                  <a:srgbClr val="000000"/>
                </a:solidFill>
                <a:latin typeface="Times New Roman" charset="0"/>
                <a:ea typeface="宋体" charset="-122"/>
              </a:rPr>
              <a:t>温室气体主要包括</a:t>
            </a:r>
            <a:r>
              <a:rPr lang="en-US" altLang="zh-CN" sz="2717" b="1">
                <a:solidFill>
                  <a:srgbClr val="000000"/>
                </a:solidFill>
                <a:latin typeface="Times New Roman" charset="0"/>
                <a:ea typeface="宋体" charset="-122"/>
              </a:rPr>
              <a:t>CO</a:t>
            </a:r>
            <a:r>
              <a:rPr lang="en-US" altLang="zh-CN" sz="2517" b="1" baseline="-25000">
                <a:solidFill>
                  <a:srgbClr val="000000"/>
                </a:solidFill>
                <a:latin typeface="Times New Roman" charset="0"/>
                <a:ea typeface="宋体" charset="-122"/>
              </a:rPr>
              <a:t>2</a:t>
            </a:r>
            <a:r>
              <a:rPr lang="zh-CN" altLang="en-US" sz="2617" b="1">
                <a:solidFill>
                  <a:srgbClr val="000000"/>
                </a:solidFill>
                <a:latin typeface="Times New Roman" charset="0"/>
                <a:ea typeface="宋体" charset="-122"/>
              </a:rPr>
              <a:t>、甲烷（</a:t>
            </a:r>
            <a:r>
              <a:rPr lang="en-US" altLang="zh-CN" sz="2717" b="1">
                <a:solidFill>
                  <a:srgbClr val="000000"/>
                </a:solidFill>
                <a:latin typeface="Times New Roman" charset="0"/>
                <a:ea typeface="宋体" charset="-122"/>
              </a:rPr>
              <a:t>CH</a:t>
            </a:r>
            <a:r>
              <a:rPr lang="en-US" altLang="zh-CN" sz="2417" b="1" baseline="-25000">
                <a:solidFill>
                  <a:srgbClr val="000000"/>
                </a:solidFill>
                <a:latin typeface="Times New Roman" charset="0"/>
                <a:ea typeface="宋体" charset="-122"/>
              </a:rPr>
              <a:t>4</a:t>
            </a:r>
            <a:r>
              <a:rPr lang="zh-CN" altLang="en-US" sz="2517" b="1">
                <a:solidFill>
                  <a:srgbClr val="000000"/>
                </a:solidFill>
                <a:latin typeface="Times New Roman" charset="0"/>
                <a:ea typeface="宋体" charset="-122"/>
              </a:rPr>
              <a:t>）、氧化亚氮（</a:t>
            </a:r>
            <a:r>
              <a:rPr lang="en-US" altLang="zh-CN" sz="2517" b="1">
                <a:solidFill>
                  <a:srgbClr val="000000"/>
                </a:solidFill>
                <a:latin typeface="Times New Roman" charset="0"/>
                <a:ea typeface="宋体" charset="-122"/>
              </a:rPr>
              <a:t>N</a:t>
            </a:r>
            <a:r>
              <a:rPr lang="en-US" altLang="zh-CN" sz="2717" b="1" baseline="-25000">
                <a:solidFill>
                  <a:srgbClr val="000000"/>
                </a:solidFill>
                <a:latin typeface="Times New Roman" charset="0"/>
                <a:ea typeface="宋体" charset="-122"/>
              </a:rPr>
              <a:t>2</a:t>
            </a:r>
            <a:r>
              <a:rPr lang="en-US" altLang="zh-CN" sz="2417" b="1">
                <a:solidFill>
                  <a:srgbClr val="000000"/>
                </a:solidFill>
                <a:latin typeface="Times New Roman" charset="0"/>
                <a:ea typeface="宋体" charset="-122"/>
              </a:rPr>
              <a:t>O</a:t>
            </a:r>
            <a:r>
              <a:rPr lang="zh-CN" altLang="en-US" sz="2517" b="1">
                <a:solidFill>
                  <a:srgbClr val="000000"/>
                </a:solidFill>
                <a:latin typeface="Times New Roman" charset="0"/>
                <a:ea typeface="宋体" charset="-122"/>
              </a:rPr>
              <a:t>）和含氯氟烃（</a:t>
            </a:r>
            <a:r>
              <a:rPr lang="en-US" altLang="zh-CN" sz="2717" b="1">
                <a:solidFill>
                  <a:srgbClr val="000000"/>
                </a:solidFill>
                <a:latin typeface="Times New Roman" charset="0"/>
                <a:ea typeface="宋体" charset="-122"/>
              </a:rPr>
              <a:t>CFCs</a:t>
            </a:r>
            <a:r>
              <a:rPr lang="zh-CN" altLang="en-US" sz="2517" b="1">
                <a:solidFill>
                  <a:srgbClr val="000000"/>
                </a:solidFill>
                <a:latin typeface="Times New Roman" charset="0"/>
                <a:ea typeface="宋体" charset="-122"/>
              </a:rPr>
              <a:t>）等。</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25"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zh-CN" altLang="en-US" sz="3824" b="1">
                <a:solidFill>
                  <a:srgbClr val="000000"/>
                </a:solidFill>
                <a:ea typeface="宋体" charset="-122"/>
              </a:rPr>
              <a:t>（</a:t>
            </a:r>
            <a:r>
              <a:rPr lang="en-US" altLang="zh-CN" sz="3824" b="1">
                <a:solidFill>
                  <a:srgbClr val="000000"/>
                </a:solidFill>
                <a:ea typeface="宋体" charset="-122"/>
              </a:rPr>
              <a:t>1</a:t>
            </a:r>
            <a:r>
              <a:rPr lang="zh-CN" altLang="en-US" sz="3624" b="1">
                <a:solidFill>
                  <a:srgbClr val="000000"/>
                </a:solidFill>
                <a:ea typeface="宋体" charset="-122"/>
              </a:rPr>
              <a:t>）温室效应</a:t>
            </a:r>
            <a:r>
              <a:rPr lang="en-US" altLang="zh-CN" sz="3924" b="1">
                <a:solidFill>
                  <a:srgbClr val="000000"/>
                </a:solidFill>
                <a:ea typeface="宋体" charset="-122"/>
              </a:rPr>
              <a:t>——</a:t>
            </a:r>
            <a:r>
              <a:rPr lang="zh-CN" altLang="en-US" sz="2920" b="1">
                <a:solidFill>
                  <a:srgbClr val="000000"/>
                </a:solidFill>
                <a:ea typeface="宋体" charset="-122"/>
              </a:rPr>
              <a:t>气候变暖</a:t>
            </a:r>
            <a:endParaRPr lang="zh-CN" altLang="en-US" sz="3320" b="1">
              <a:solidFill>
                <a:srgbClr val="000000"/>
              </a:solidFill>
              <a:ea typeface="宋体" charset="-122"/>
            </a:endParaRPr>
          </a:p>
        </p:txBody>
      </p:sp>
      <p:sp>
        <p:nvSpPr>
          <p:cNvPr id="2226" name="Rectangle 3"/>
          <p:cNvSpPr/>
          <p:nvPr>
            <p:ph type="body" idx="4294967295"/>
          </p:nvPr>
        </p:nvSpPr>
        <p:spPr>
          <a:xfrm>
            <a:off x="325794" y="1638547"/>
            <a:ext cx="8376396" cy="4292803"/>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717" b="1">
                <a:solidFill>
                  <a:srgbClr val="000000"/>
                </a:solidFill>
                <a:latin typeface="Times New Roman" charset="0"/>
                <a:ea typeface="宋体" charset="-122"/>
              </a:rPr>
              <a:t>有利于病原体及有关生物的繁殖，传染病的分布发生变化，扩大其流行的程度和范围；</a:t>
            </a:r>
            <a:endParaRPr lang="zh-CN" altLang="en-US" sz="2817" b="1">
              <a:solidFill>
                <a:srgbClr val="000000"/>
              </a:solidFill>
              <a:latin typeface="Times New Roman" charset="0"/>
              <a:ea typeface="宋体" charset="-122"/>
            </a:endParaRPr>
          </a:p>
          <a:p>
            <a:pPr lvl="0" eaLnBrk="1" hangingPunct="1"/>
            <a:r>
              <a:rPr lang="zh-CN" altLang="en-US" sz="2417" b="1">
                <a:solidFill>
                  <a:srgbClr val="000000"/>
                </a:solidFill>
                <a:latin typeface="Times New Roman" charset="0"/>
                <a:ea typeface="宋体" charset="-122"/>
              </a:rPr>
              <a:t> 与暑热有关的疾病的发病率和死亡率增加；</a:t>
            </a:r>
            <a:endParaRPr lang="zh-CN" altLang="en-US" sz="2817" b="1">
              <a:solidFill>
                <a:srgbClr val="000000"/>
              </a:solidFill>
              <a:latin typeface="Times New Roman" charset="0"/>
              <a:ea typeface="宋体" charset="-122"/>
            </a:endParaRPr>
          </a:p>
          <a:p>
            <a:pPr lvl="0" eaLnBrk="1" hangingPunct="1"/>
            <a:r>
              <a:rPr lang="zh-CN" altLang="en-US" sz="2717" b="1">
                <a:solidFill>
                  <a:srgbClr val="000000"/>
                </a:solidFill>
                <a:latin typeface="Times New Roman" charset="0"/>
                <a:ea typeface="宋体" charset="-122"/>
              </a:rPr>
              <a:t>空气中的一些有害物质如真菌孢子、花粉等浓度增加，导致人群中过敏性疾患的发病率增加；</a:t>
            </a:r>
            <a:endParaRPr lang="zh-CN" altLang="en-US" sz="2817" b="1">
              <a:solidFill>
                <a:srgbClr val="000000"/>
              </a:solidFill>
              <a:latin typeface="Times New Roman" charset="0"/>
              <a:ea typeface="宋体" charset="-122"/>
            </a:endParaRPr>
          </a:p>
          <a:p>
            <a:pPr lvl="0" eaLnBrk="1" hangingPunct="1"/>
            <a:r>
              <a:rPr lang="zh-CN" altLang="en-US" sz="2617" b="1">
                <a:solidFill>
                  <a:srgbClr val="000000"/>
                </a:solidFill>
                <a:latin typeface="Times New Roman" charset="0"/>
                <a:ea typeface="宋体" charset="-122"/>
              </a:rPr>
              <a:t>引起全球降水量变化，最终导致洪水、干旱以及森林火灾等灾害发生次数的增加。</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29"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algn="l" eaLnBrk="1" hangingPunct="1"/>
            <a:r>
              <a:rPr lang="zh-CN" altLang="en-US" sz="3724" b="1">
                <a:solidFill>
                  <a:srgbClr val="000000"/>
                </a:solidFill>
                <a:ea typeface="宋体" charset="-122"/>
              </a:rPr>
              <a:t>（</a:t>
            </a:r>
            <a:r>
              <a:rPr lang="en-US" altLang="zh-CN" sz="3624" b="1">
                <a:solidFill>
                  <a:srgbClr val="000000"/>
                </a:solidFill>
                <a:ea typeface="宋体" charset="-122"/>
              </a:rPr>
              <a:t>2</a:t>
            </a:r>
            <a:r>
              <a:rPr lang="zh-CN" altLang="en-US" sz="3624" b="1">
                <a:solidFill>
                  <a:srgbClr val="000000"/>
                </a:solidFill>
                <a:ea typeface="宋体" charset="-122"/>
              </a:rPr>
              <a:t>）臭氧层破坏</a:t>
            </a:r>
            <a:endParaRPr lang="zh-CN" altLang="en-US" sz="4024" b="1">
              <a:solidFill>
                <a:srgbClr val="000000"/>
              </a:solidFill>
              <a:ea typeface="宋体" charset="-122"/>
            </a:endParaRPr>
          </a:p>
        </p:txBody>
      </p:sp>
      <p:sp>
        <p:nvSpPr>
          <p:cNvPr id="2230" name="Rectangle 3"/>
          <p:cNvSpPr/>
          <p:nvPr>
            <p:ph type="body" idx="4294967295"/>
          </p:nvPr>
        </p:nvSpPr>
        <p:spPr>
          <a:xfrm>
            <a:off x="180465" y="1421352"/>
            <a:ext cx="8330081"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lnSpc>
                <a:spcPct val="90000"/>
              </a:lnSpc>
            </a:pPr>
            <a:r>
              <a:rPr lang="zh-CN" altLang="en-US" sz="2417" b="1">
                <a:solidFill>
                  <a:srgbClr val="000000"/>
                </a:solidFill>
                <a:latin typeface="Times New Roman" charset="0"/>
                <a:ea typeface="宋体" charset="-122"/>
              </a:rPr>
              <a:t>臭氧层中的臭氧几乎可全部吸收来自太阳的短波紫外线，使人类和其他生物免遭紫外线辐射的伤害。</a:t>
            </a:r>
            <a:endParaRPr lang="zh-CN" altLang="en-US" sz="2817" b="1">
              <a:solidFill>
                <a:srgbClr val="000000"/>
              </a:solidFill>
              <a:latin typeface="Times New Roman" charset="0"/>
              <a:ea typeface="宋体" charset="-122"/>
            </a:endParaRPr>
          </a:p>
          <a:p>
            <a:pPr lvl="0" eaLnBrk="1" hangingPunct="1">
              <a:lnSpc>
                <a:spcPct val="90000"/>
              </a:lnSpc>
            </a:pPr>
            <a:r>
              <a:rPr lang="en-US" altLang="zh-CN" sz="2717" b="1">
                <a:solidFill>
                  <a:srgbClr val="000000"/>
                </a:solidFill>
                <a:latin typeface="Times New Roman" charset="0"/>
                <a:ea typeface="宋体" charset="-122"/>
              </a:rPr>
              <a:t>50</a:t>
            </a:r>
            <a:r>
              <a:rPr lang="zh-CN" altLang="en-US" sz="2417" b="1">
                <a:solidFill>
                  <a:srgbClr val="000000"/>
                </a:solidFill>
                <a:latin typeface="Times New Roman" charset="0"/>
                <a:ea typeface="宋体" charset="-122"/>
              </a:rPr>
              <a:t>年代臭氧层臭氧减少，</a:t>
            </a:r>
            <a:r>
              <a:rPr lang="en-US" altLang="zh-CN" sz="2617" b="1">
                <a:solidFill>
                  <a:srgbClr val="000000"/>
                </a:solidFill>
                <a:latin typeface="Times New Roman" charset="0"/>
                <a:ea typeface="宋体" charset="-122"/>
              </a:rPr>
              <a:t>70</a:t>
            </a:r>
            <a:r>
              <a:rPr lang="zh-CN" altLang="en-US" sz="2617" b="1">
                <a:solidFill>
                  <a:srgbClr val="000000"/>
                </a:solidFill>
                <a:latin typeface="Times New Roman" charset="0"/>
                <a:ea typeface="宋体" charset="-122"/>
              </a:rPr>
              <a:t>年代后加剧，</a:t>
            </a:r>
            <a:endParaRPr lang="zh-CN" altLang="en-US" sz="2817" b="1">
              <a:solidFill>
                <a:srgbClr val="000000"/>
              </a:solidFill>
              <a:latin typeface="Times New Roman" charset="0"/>
              <a:ea typeface="宋体" charset="-122"/>
            </a:endParaRPr>
          </a:p>
          <a:p>
            <a:pPr lvl="0" eaLnBrk="1" hangingPunct="1">
              <a:lnSpc>
                <a:spcPct val="90000"/>
              </a:lnSpc>
              <a:buNone/>
            </a:pPr>
            <a:r>
              <a:rPr lang="zh-CN" altLang="en-US" sz="2717" b="1">
                <a:solidFill>
                  <a:srgbClr val="000000"/>
                </a:solidFill>
                <a:latin typeface="Times New Roman" charset="0"/>
                <a:ea typeface="宋体" charset="-122"/>
              </a:rPr>
              <a:t>　</a:t>
            </a:r>
            <a:r>
              <a:rPr lang="en-US" altLang="zh-CN" sz="2617" b="1">
                <a:solidFill>
                  <a:srgbClr val="000000"/>
                </a:solidFill>
                <a:latin typeface="Times New Roman" charset="0"/>
                <a:ea typeface="宋体" charset="-122"/>
              </a:rPr>
              <a:t>1985</a:t>
            </a:r>
            <a:r>
              <a:rPr lang="zh-CN" altLang="en-US" sz="2517" b="1">
                <a:solidFill>
                  <a:srgbClr val="000000"/>
                </a:solidFill>
                <a:latin typeface="Times New Roman" charset="0"/>
                <a:ea typeface="宋体" charset="-122"/>
              </a:rPr>
              <a:t>年首次在南极上空发现臭氧空洞。</a:t>
            </a:r>
            <a:endParaRPr lang="zh-CN" altLang="en-US" sz="2817" b="1">
              <a:solidFill>
                <a:srgbClr val="000000"/>
              </a:solidFill>
              <a:latin typeface="Times New Roman" charset="0"/>
              <a:ea typeface="宋体" charset="-122"/>
            </a:endParaRPr>
          </a:p>
          <a:p>
            <a:pPr lvl="0" eaLnBrk="1" hangingPunct="1">
              <a:lnSpc>
                <a:spcPct val="90000"/>
              </a:lnSpc>
            </a:pPr>
            <a:r>
              <a:rPr lang="zh-CN" altLang="en-US" sz="2717" b="1">
                <a:solidFill>
                  <a:srgbClr val="000000"/>
                </a:solidFill>
                <a:latin typeface="Times New Roman" charset="0"/>
                <a:ea typeface="宋体" charset="-122"/>
              </a:rPr>
              <a:t>臭氧层被破坏形成空洞以后，减少了臭氧层对短波紫外线和其他宇宙射线的吸收和阻挡功能，造成人群皮肤癌和白内障等发病率的增加。</a:t>
            </a:r>
            <a:endParaRPr lang="zh-CN" altLang="en-US" sz="2817" b="1">
              <a:solidFill>
                <a:srgbClr val="000000"/>
              </a:solidFill>
              <a:latin typeface="Times New Roman" charset="0"/>
              <a:ea typeface="宋体" charset="-122"/>
            </a:endParaRPr>
          </a:p>
          <a:p>
            <a:pPr lvl="0" eaLnBrk="1" hangingPunct="1">
              <a:lnSpc>
                <a:spcPct val="90000"/>
              </a:lnSpc>
            </a:pPr>
            <a:r>
              <a:rPr lang="zh-CN" altLang="en-US" sz="2417" b="1">
                <a:solidFill>
                  <a:srgbClr val="000000"/>
                </a:solidFill>
                <a:latin typeface="Times New Roman" charset="0"/>
                <a:ea typeface="宋体" charset="-122"/>
              </a:rPr>
              <a:t>平流层臭氧浓度减少</a:t>
            </a:r>
            <a:r>
              <a:rPr lang="en-US" altLang="zh-CN" sz="2717" b="1">
                <a:solidFill>
                  <a:srgbClr val="000000"/>
                </a:solidFill>
                <a:latin typeface="Times New Roman" charset="0"/>
                <a:ea typeface="宋体" charset="-122"/>
              </a:rPr>
              <a:t>1%</a:t>
            </a:r>
            <a:r>
              <a:rPr lang="zh-CN" altLang="en-US" sz="2617" b="1">
                <a:solidFill>
                  <a:srgbClr val="000000"/>
                </a:solidFill>
                <a:latin typeface="Times New Roman" charset="0"/>
                <a:ea typeface="宋体" charset="-122"/>
              </a:rPr>
              <a:t>，人群皮肤癌的发病率将增加</a:t>
            </a:r>
            <a:r>
              <a:rPr lang="en-US" altLang="zh-CN" sz="2617" b="1">
                <a:solidFill>
                  <a:srgbClr val="000000"/>
                </a:solidFill>
                <a:latin typeface="Times New Roman" charset="0"/>
                <a:ea typeface="宋体" charset="-122"/>
              </a:rPr>
              <a:t>3%</a:t>
            </a:r>
            <a:r>
              <a:rPr lang="zh-CN" altLang="en-US" sz="2417" b="1">
                <a:solidFill>
                  <a:srgbClr val="000000"/>
                </a:solidFill>
                <a:latin typeface="Times New Roman" charset="0"/>
                <a:ea typeface="宋体" charset="-122"/>
              </a:rPr>
              <a:t>，白内障的发病率将增加</a:t>
            </a:r>
            <a:r>
              <a:rPr lang="en-US" altLang="zh-CN" sz="2417" b="1">
                <a:solidFill>
                  <a:srgbClr val="000000"/>
                </a:solidFill>
                <a:latin typeface="Times New Roman" charset="0"/>
                <a:ea typeface="宋体" charset="-122"/>
              </a:rPr>
              <a:t>0.2</a:t>
            </a:r>
            <a:r>
              <a:rPr lang="zh-CN" altLang="en-US" sz="2517" b="1">
                <a:solidFill>
                  <a:srgbClr val="000000"/>
                </a:solidFill>
                <a:latin typeface="Times New Roman" charset="0"/>
                <a:ea typeface="宋体" charset="-122"/>
              </a:rPr>
              <a:t>～</a:t>
            </a:r>
            <a:r>
              <a:rPr lang="en-US" altLang="zh-CN" sz="2717" b="1">
                <a:solidFill>
                  <a:srgbClr val="000000"/>
                </a:solidFill>
                <a:latin typeface="Times New Roman" charset="0"/>
                <a:ea typeface="宋体" charset="-122"/>
              </a:rPr>
              <a:t>1.6%</a:t>
            </a:r>
            <a:r>
              <a:rPr lang="zh-CN" altLang="en-US" sz="2717" b="1">
                <a:solidFill>
                  <a:srgbClr val="000000"/>
                </a:solidFill>
                <a:latin typeface="Times New Roman" charset="0"/>
                <a:ea typeface="宋体" charset="-122"/>
              </a:rPr>
              <a:t>。</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33" name="Rectangle 2"/>
          <p:cNvSpPr/>
          <p:nvPr>
            <p:ph type="title" idx="4294967295"/>
          </p:nvPr>
        </p:nvSpPr>
        <p:spPr>
          <a:xfrm>
            <a:off x="459944" y="276286"/>
            <a:ext cx="7129119" cy="7969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1pPr>
            <a:lvl2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2pPr>
            <a:lvl3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3pPr>
            <a:lvl4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4pPr>
            <a:lvl5pPr marL="0" indent="0" algn="ctr" defTabSz="919886" rtl="0" eaLnBrk="0" fontAlgn="base" hangingPunct="0">
              <a:lnSpc>
                <a:spcPct val="100000"/>
              </a:lnSpc>
              <a:spcBef>
                <a:spcPct val="0"/>
              </a:spcBef>
              <a:spcAft>
                <a:spcPct val="0"/>
              </a:spcAft>
              <a:buClrTx/>
              <a:buSzTx/>
              <a:buFontTx/>
              <a:buNone/>
              <a:defRPr kumimoji="0" lang="zh-CN" altLang="en-US" sz="4426" b="0" i="0" u="none">
                <a:solidFill>
                  <a:srgbClr val="C06063"/>
                </a:solidFill>
                <a:latin typeface="Times New Roman" charset="0"/>
                <a:ea typeface="Arial" pitchFamily="34" charset="0"/>
              </a:defRPr>
            </a:lvl5pPr>
          </a:lstStyle>
          <a:p>
            <a:pPr lvl="0" eaLnBrk="1" hangingPunct="1"/>
            <a:r>
              <a:rPr lang="zh-CN" altLang="en-US" sz="3724" b="1">
                <a:solidFill>
                  <a:srgbClr val="000000"/>
                </a:solidFill>
                <a:ea typeface="宋体" charset="-122"/>
              </a:rPr>
              <a:t>（</a:t>
            </a:r>
            <a:r>
              <a:rPr lang="en-US" altLang="zh-CN" sz="3724" b="1">
                <a:solidFill>
                  <a:srgbClr val="000000"/>
                </a:solidFill>
                <a:ea typeface="宋体" charset="-122"/>
              </a:rPr>
              <a:t>3</a:t>
            </a:r>
            <a:r>
              <a:rPr lang="zh-CN" altLang="en-US" sz="3824" b="1">
                <a:solidFill>
                  <a:srgbClr val="000000"/>
                </a:solidFill>
                <a:ea typeface="宋体" charset="-122"/>
              </a:rPr>
              <a:t>）酸雨</a:t>
            </a:r>
            <a:endParaRPr lang="zh-CN" altLang="en-US" sz="4024" b="1">
              <a:solidFill>
                <a:srgbClr val="000000"/>
              </a:solidFill>
              <a:ea typeface="宋体" charset="-122"/>
            </a:endParaRPr>
          </a:p>
        </p:txBody>
      </p:sp>
      <p:sp>
        <p:nvSpPr>
          <p:cNvPr id="2234" name="Rectangle 3"/>
          <p:cNvSpPr/>
          <p:nvPr>
            <p:ph type="body" idx="4294967295"/>
          </p:nvPr>
        </p:nvSpPr>
        <p:spPr>
          <a:xfrm>
            <a:off x="459944" y="1379830"/>
            <a:ext cx="7253687"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417" b="1">
                <a:solidFill>
                  <a:srgbClr val="000000"/>
                </a:solidFill>
                <a:latin typeface="Times New Roman" charset="0"/>
                <a:ea typeface="宋体" charset="-122"/>
              </a:rPr>
              <a:t>在没有大气污染物存在的情况下，降水（包括雨、雪、雹、雾等）的</a:t>
            </a:r>
            <a:r>
              <a:rPr lang="en-US" altLang="zh-CN" sz="2417" b="1">
                <a:solidFill>
                  <a:srgbClr val="000000"/>
                </a:solidFill>
                <a:latin typeface="Times New Roman" charset="0"/>
                <a:ea typeface="宋体" charset="-122"/>
              </a:rPr>
              <a:t>pH</a:t>
            </a:r>
            <a:r>
              <a:rPr lang="zh-CN" altLang="en-US" sz="2417" b="1">
                <a:solidFill>
                  <a:srgbClr val="000000"/>
                </a:solidFill>
                <a:latin typeface="Times New Roman" charset="0"/>
                <a:ea typeface="宋体" charset="-122"/>
              </a:rPr>
              <a:t>值在</a:t>
            </a:r>
            <a:r>
              <a:rPr lang="en-US" altLang="zh-CN" sz="2417" b="1">
                <a:solidFill>
                  <a:srgbClr val="000000"/>
                </a:solidFill>
                <a:latin typeface="Times New Roman" charset="0"/>
                <a:ea typeface="宋体" charset="-122"/>
              </a:rPr>
              <a:t>5.6</a:t>
            </a:r>
            <a:r>
              <a:rPr lang="zh-CN" altLang="en-US" sz="2517" b="1">
                <a:solidFill>
                  <a:srgbClr val="000000"/>
                </a:solidFill>
                <a:latin typeface="Times New Roman" charset="0"/>
                <a:ea typeface="宋体" charset="-122"/>
              </a:rPr>
              <a:t>～</a:t>
            </a:r>
            <a:r>
              <a:rPr lang="en-US" altLang="zh-CN" sz="2617" b="1">
                <a:solidFill>
                  <a:srgbClr val="000000"/>
                </a:solidFill>
                <a:latin typeface="Times New Roman" charset="0"/>
                <a:ea typeface="宋体" charset="-122"/>
              </a:rPr>
              <a:t>6.0</a:t>
            </a:r>
            <a:r>
              <a:rPr lang="zh-CN" altLang="en-US" sz="2617" b="1">
                <a:solidFill>
                  <a:srgbClr val="000000"/>
                </a:solidFill>
                <a:ea typeface="宋体" charset="-122"/>
              </a:rPr>
              <a:t>之间，主要由大气中二氧化碳形成的碳酸组成。</a:t>
            </a:r>
            <a:endParaRPr lang="zh-CN" altLang="en-US" sz="2817" b="1">
              <a:solidFill>
                <a:srgbClr val="000000"/>
              </a:solidFill>
              <a:ea typeface="宋体" charset="-122"/>
            </a:endParaRPr>
          </a:p>
          <a:p>
            <a:pPr lvl="0" eaLnBrk="1" hangingPunct="1"/>
            <a:r>
              <a:rPr lang="zh-CN" altLang="en-US" sz="2717" b="1">
                <a:solidFill>
                  <a:srgbClr val="000000"/>
                </a:solidFill>
                <a:ea typeface="宋体" charset="-122"/>
              </a:rPr>
              <a:t>当降水的</a:t>
            </a:r>
            <a:r>
              <a:rPr lang="en-US" altLang="zh-CN" sz="2617" b="1">
                <a:solidFill>
                  <a:srgbClr val="000000"/>
                </a:solidFill>
                <a:latin typeface="Times New Roman" charset="0"/>
                <a:ea typeface="宋体" charset="-122"/>
              </a:rPr>
              <a:t>pH</a:t>
            </a:r>
            <a:r>
              <a:rPr lang="zh-CN" altLang="en-US" sz="2717" b="1">
                <a:solidFill>
                  <a:srgbClr val="000000"/>
                </a:solidFill>
                <a:latin typeface="Times New Roman" charset="0"/>
                <a:ea typeface="宋体" charset="-122"/>
              </a:rPr>
              <a:t>值小于</a:t>
            </a:r>
            <a:r>
              <a:rPr lang="en-US" altLang="zh-CN" sz="2617" b="1">
                <a:solidFill>
                  <a:srgbClr val="000000"/>
                </a:solidFill>
                <a:latin typeface="Times New Roman" charset="0"/>
                <a:ea typeface="宋体" charset="-122"/>
              </a:rPr>
              <a:t>5.6</a:t>
            </a:r>
            <a:r>
              <a:rPr lang="zh-CN" altLang="en-US" sz="2417" b="1">
                <a:solidFill>
                  <a:srgbClr val="000000"/>
                </a:solidFill>
                <a:ea typeface="宋体" charset="-122"/>
              </a:rPr>
              <a:t>时称为酸雨。 </a:t>
            </a:r>
            <a:endParaRPr lang="zh-CN" altLang="en-US" sz="2817" b="1">
              <a:solidFill>
                <a:srgbClr val="000000"/>
              </a:solidFill>
              <a:ea typeface="宋体" charset="-122"/>
            </a:endParaRPr>
          </a:p>
          <a:p>
            <a:pPr lvl="0" eaLnBrk="1" hangingPunct="1"/>
            <a:r>
              <a:rPr lang="zh-CN" altLang="en-US" sz="2617" b="1">
                <a:solidFill>
                  <a:srgbClr val="000000"/>
                </a:solidFill>
                <a:ea typeface="宋体" charset="-122"/>
              </a:rPr>
              <a:t>酸雨的主要前体物质是</a:t>
            </a:r>
            <a:r>
              <a:rPr lang="en-US" altLang="zh-CN" sz="2717" b="1">
                <a:solidFill>
                  <a:srgbClr val="000000"/>
                </a:solidFill>
                <a:latin typeface="Times New Roman" charset="0"/>
                <a:ea typeface="宋体" charset="-122"/>
              </a:rPr>
              <a:t>SO</a:t>
            </a:r>
            <a:r>
              <a:rPr lang="en-US" altLang="zh-CN" sz="2517" b="1" baseline="-25000">
                <a:solidFill>
                  <a:srgbClr val="000000"/>
                </a:solidFill>
                <a:latin typeface="Times New Roman" charset="0"/>
                <a:ea typeface="宋体" charset="-122"/>
              </a:rPr>
              <a:t>2</a:t>
            </a:r>
            <a:r>
              <a:rPr lang="zh-CN" altLang="en-US" sz="2517" b="1">
                <a:solidFill>
                  <a:srgbClr val="000000"/>
                </a:solidFill>
                <a:ea typeface="宋体" charset="-122"/>
              </a:rPr>
              <a:t>和</a:t>
            </a:r>
            <a:r>
              <a:rPr lang="en-US" altLang="zh-CN" sz="2617" b="1">
                <a:solidFill>
                  <a:srgbClr val="000000"/>
                </a:solidFill>
                <a:latin typeface="Times New Roman" charset="0"/>
                <a:ea typeface="宋体" charset="-122"/>
              </a:rPr>
              <a:t>NOx</a:t>
            </a:r>
            <a:r>
              <a:rPr lang="zh-CN" altLang="en-US" sz="2517" b="1">
                <a:solidFill>
                  <a:srgbClr val="000000"/>
                </a:solidFill>
                <a:ea typeface="宋体" charset="-122"/>
              </a:rPr>
              <a:t>，其中</a:t>
            </a:r>
            <a:r>
              <a:rPr lang="en-US" altLang="zh-CN" sz="2417" b="1">
                <a:solidFill>
                  <a:srgbClr val="000000"/>
                </a:solidFill>
                <a:latin typeface="Times New Roman" charset="0"/>
                <a:ea typeface="宋体" charset="-122"/>
              </a:rPr>
              <a:t>SO2</a:t>
            </a:r>
            <a:r>
              <a:rPr lang="zh-CN" altLang="en-US" sz="2617" b="1">
                <a:solidFill>
                  <a:srgbClr val="000000"/>
                </a:solidFill>
                <a:ea typeface="宋体" charset="-122"/>
              </a:rPr>
              <a:t>的贡献率为</a:t>
            </a:r>
            <a:r>
              <a:rPr lang="en-US" altLang="zh-CN" sz="2617" b="1">
                <a:solidFill>
                  <a:srgbClr val="000000"/>
                </a:solidFill>
                <a:latin typeface="Times New Roman" charset="0"/>
                <a:ea typeface="宋体" charset="-122"/>
              </a:rPr>
              <a:t>60%</a:t>
            </a:r>
            <a:r>
              <a:rPr lang="zh-CN" altLang="en-US" sz="2617" b="1">
                <a:solidFill>
                  <a:srgbClr val="000000"/>
                </a:solidFill>
                <a:latin typeface="Times New Roman" charset="0"/>
                <a:ea typeface="宋体" charset="-122"/>
              </a:rPr>
              <a:t>～</a:t>
            </a:r>
            <a:r>
              <a:rPr lang="en-US" altLang="zh-CN" sz="2617" b="1">
                <a:solidFill>
                  <a:srgbClr val="000000"/>
                </a:solidFill>
                <a:latin typeface="Times New Roman" charset="0"/>
                <a:ea typeface="宋体" charset="-122"/>
              </a:rPr>
              <a:t>70%</a:t>
            </a:r>
            <a:r>
              <a:rPr lang="zh-CN" altLang="en-US" sz="2717" b="1">
                <a:solidFill>
                  <a:srgbClr val="000000"/>
                </a:solidFill>
                <a:ea typeface="宋体" charset="-122"/>
              </a:rPr>
              <a:t>。</a:t>
            </a:r>
            <a:endParaRPr lang="zh-CN" altLang="en-US" sz="2817" b="1">
              <a:solidFill>
                <a:srgbClr val="000000"/>
              </a:solidFill>
              <a:ea typeface="宋体" charset="-122"/>
            </a:endParaRPr>
          </a:p>
          <a:p>
            <a:pPr lvl="0" eaLnBrk="1" hangingPunct="1"/>
            <a:r>
              <a:rPr lang="zh-CN" altLang="en-US" sz="2517" b="1">
                <a:solidFill>
                  <a:srgbClr val="000000"/>
                </a:solidFill>
                <a:ea typeface="宋体" charset="-122"/>
              </a:rPr>
              <a:t>我国酸雨主要由</a:t>
            </a:r>
            <a:r>
              <a:rPr lang="en-US" altLang="zh-CN" sz="2517" b="1">
                <a:solidFill>
                  <a:srgbClr val="000000"/>
                </a:solidFill>
                <a:latin typeface="Times New Roman" charset="0"/>
                <a:ea typeface="宋体" charset="-122"/>
              </a:rPr>
              <a:t>SO2</a:t>
            </a:r>
            <a:r>
              <a:rPr lang="zh-CN" altLang="en-US" sz="2417" b="1">
                <a:solidFill>
                  <a:srgbClr val="000000"/>
                </a:solidFill>
                <a:ea typeface="宋体" charset="-122"/>
              </a:rPr>
              <a:t>污染造成。</a:t>
            </a:r>
            <a:endParaRPr lang="zh-CN" altLang="en-US" sz="2817" b="1">
              <a:solidFill>
                <a:srgbClr val="000000"/>
              </a:solidFill>
              <a:ea typeface="宋体" charset="-122"/>
            </a:endParaRPr>
          </a:p>
        </p:txBody>
      </p:sp>
    </p:spTree>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37" name="Rectangle 3"/>
          <p:cNvSpPr/>
          <p:nvPr>
            <p:ph type="body" idx="4294967295"/>
          </p:nvPr>
        </p:nvSpPr>
        <p:spPr>
          <a:xfrm>
            <a:off x="459944" y="1379830"/>
            <a:ext cx="5059375" cy="4446117"/>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957" indent="-344957"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1pPr>
            <a:lvl2pPr marL="747408" indent="-287464" algn="l" defTabSz="919886" rtl="0" eaLnBrk="0" fontAlgn="base" hangingPunct="0">
              <a:lnSpc>
                <a:spcPct val="100000"/>
              </a:lnSpc>
              <a:spcBef>
                <a:spcPct val="20000"/>
              </a:spcBef>
              <a:spcAft>
                <a:spcPct val="0"/>
              </a:spcAft>
              <a:buClrTx/>
              <a:buSzTx/>
              <a:buFontTx/>
              <a:buChar char="–"/>
              <a:defRPr kumimoji="0" lang="zh-CN" altLang="en-US" sz="2012" b="0" i="0" u="none">
                <a:solidFill>
                  <a:srgbClr val="EAEAEA"/>
                </a:solidFill>
                <a:latin typeface="Arial" pitchFamily="34" charset="0"/>
                <a:ea typeface="Arial" pitchFamily="34" charset="0"/>
              </a:defRPr>
            </a:lvl2pPr>
            <a:lvl3pPr marL="1149858" indent="-229972" algn="l" defTabSz="919886" rtl="0" eaLnBrk="0" fontAlgn="base" hangingPunct="0">
              <a:lnSpc>
                <a:spcPct val="100000"/>
              </a:lnSpc>
              <a:spcBef>
                <a:spcPct val="20000"/>
              </a:spcBef>
              <a:spcAft>
                <a:spcPct val="0"/>
              </a:spcAft>
              <a:buClrTx/>
              <a:buSzTx/>
              <a:buFontTx/>
              <a:buChar char="•"/>
              <a:defRPr kumimoji="0" lang="zh-CN" altLang="en-US" sz="2414" b="0" i="0" u="none">
                <a:solidFill>
                  <a:srgbClr val="EAEAEA"/>
                </a:solidFill>
                <a:latin typeface="Arial" pitchFamily="34" charset="0"/>
                <a:ea typeface="Arial" pitchFamily="34" charset="0"/>
              </a:defRPr>
            </a:lvl3pPr>
            <a:lvl4pPr marL="1609801"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4pPr>
            <a:lvl5pPr marL="2069744" indent="-229972" algn="l" defTabSz="919886" rtl="0" eaLnBrk="0" fontAlgn="base" hangingPunct="0">
              <a:lnSpc>
                <a:spcPct val="100000"/>
              </a:lnSpc>
              <a:spcBef>
                <a:spcPct val="20000"/>
              </a:spcBef>
              <a:spcAft>
                <a:spcPct val="0"/>
              </a:spcAft>
              <a:buClrTx/>
              <a:buSzTx/>
              <a:buFontTx/>
              <a:buChar char="»"/>
              <a:defRPr kumimoji="0" lang="zh-CN" altLang="en-US" sz="1610" b="0" i="0" u="none">
                <a:solidFill>
                  <a:srgbClr val="EAEAEA"/>
                </a:solidFill>
                <a:latin typeface="Arial" pitchFamily="34" charset="0"/>
                <a:ea typeface="Arial" pitchFamily="34" charset="0"/>
              </a:defRPr>
            </a:lvl5pPr>
          </a:lstStyle>
          <a:p>
            <a:pPr lvl="0" eaLnBrk="1" hangingPunct="1"/>
            <a:r>
              <a:rPr lang="zh-CN" altLang="en-US" sz="2617" b="1">
                <a:solidFill>
                  <a:srgbClr val="000000"/>
                </a:solidFill>
                <a:ea typeface="宋体" charset="-122"/>
              </a:rPr>
              <a:t>酸雨的危害主要表现为降低土壤</a:t>
            </a:r>
            <a:r>
              <a:rPr lang="en-US" altLang="zh-CN" sz="2717" b="1">
                <a:solidFill>
                  <a:srgbClr val="000000"/>
                </a:solidFill>
                <a:latin typeface="Times New Roman" charset="0"/>
                <a:ea typeface="宋体" charset="-122"/>
              </a:rPr>
              <a:t>pH</a:t>
            </a:r>
            <a:r>
              <a:rPr lang="zh-CN" altLang="en-US" sz="2417" b="1">
                <a:solidFill>
                  <a:srgbClr val="000000"/>
                </a:solidFill>
                <a:latin typeface="Times New Roman" charset="0"/>
                <a:ea typeface="宋体" charset="-122"/>
              </a:rPr>
              <a:t>值，对土壤和植物产生危害，进而影响水生生态系统；酸雨增加土壤中有害金属的溶解度，加速其向水体、植物和农作物的转移，对人类健康产生影响。</a:t>
            </a:r>
            <a:endParaRPr lang="zh-CN" altLang="en-US" sz="2817" b="1">
              <a:solidFill>
                <a:srgbClr val="000000"/>
              </a:solidFill>
              <a:latin typeface="Times New Roman" charset="0"/>
              <a:ea typeface="宋体" charset="-122"/>
            </a:endParaRPr>
          </a:p>
        </p:txBody>
      </p:sp>
    </p:spTree>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928864" cy="562914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https://d.book118.com/708025036045006046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overriden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2" bg2="lt2" tx2="dk1" accent1="accent1" accent2="accent2" accent3="accent3" accent4="accent4" accent5="accent5" accent6="accent6" hlink="hlink" folHlink="folHlink"/>
    </a:extraClrScheme>
    <a:extraClrScheme>
      <a:clrScheme name=" overriden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2" bg2="lt2" tx2="dk1"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2" tx1="dk1" bg2="lt1" tx2="dk2"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overriden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2" bg2="lt2" tx2="dk1" accent1="accent1" accent2="accent2" accent3="accent3" accent4="accent4" accent5="accent5" accent6="accent6" hlink="hlink" folHlink="folHlink"/>
    </a:extraClrScheme>
    <a:extraClrScheme>
      <a:clrScheme name=" overriden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2" bg2="lt2" tx2="dk1"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2" tx1="dk1" bg2="lt1" tx2="dk2"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165</Paragraphs>
  <Slides>48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48</vt:i4>
      </vt:variant>
    </vt:vector>
  </HeadingPairs>
  <TitlesOfParts>
    <vt:vector baseType="lpstr" size="54">
      <vt:lpstr>Arial</vt:lpstr>
      <vt:lpstr>Calibri</vt:lpstr>
      <vt:lpstr>宋体</vt:lpstr>
      <vt:lpstr>Times New Roman</vt:lpstr>
      <vt:lpstr>黑体</vt:lpstr>
      <vt:lpstr>Office Theme</vt:lpstr>
      <vt:lpstr>PowerPoint Presentation</vt:lpstr>
      <vt:lpstr>优选第十二章环境与健康</vt:lpstr>
      <vt:lpstr>一、人类环境的构成</vt:lpstr>
      <vt:lpstr>自然环境：</vt:lpstr>
      <vt:lpstr>社会环境：</vt:lpstr>
      <vt:lpstr>生活环境</vt:lpstr>
      <vt:lpstr>生态环境</vt:lpstr>
      <vt:lpstr>二、人与环境的相互关系</vt:lpstr>
      <vt:lpstr>（一）人是环境的产物</vt:lpstr>
      <vt:lpstr>第二节   自然环境与健康</vt:lpstr>
      <vt:lpstr>PowerPoint Presentation</vt:lpstr>
      <vt:lpstr>PowerPoint Presentation</vt:lpstr>
      <vt:lpstr>PowerPoint Presentation</vt:lpstr>
      <vt:lpstr>必需微量元素：不能自身合成，必须从外界摄取；过量摄入会对人体产生危害。</vt:lpstr>
      <vt:lpstr>（三）地球化学因素与疾病</vt:lpstr>
      <vt:lpstr>案例：</vt:lpstr>
      <vt:lpstr>二、气象因素与健康</vt:lpstr>
      <vt:lpstr>（一）不良天气和气候条件对健康的影响</vt:lpstr>
      <vt:lpstr>气候异常往往为病原体及其传媒提供了孳生和蔓延的条件，而成为某些流行病的重要流行因素。</vt:lpstr>
      <vt:lpstr>温度是对健康影响最大的气象因素之一，受影响最大的人群是老人和病人。</vt:lpstr>
      <vt:lpstr>（二）天气和气候条件对健康的影响方式</vt:lpstr>
      <vt:lpstr>1．对人体的物理作用</vt:lpstr>
      <vt:lpstr>2．影响人体生理和代谢功能</vt:lpstr>
      <vt:lpstr>3．影响生物性病原体和生物性传媒</vt:lpstr>
      <vt:lpstr>4．影响环境质量，增加环境污染物对健康的不良影响</vt:lpstr>
      <vt:lpstr>5．影响人体心理和精神状态</vt:lpstr>
      <vt:lpstr>三、生物性有毒有害物质与健康</vt:lpstr>
      <vt:lpstr>（一）动物毒素——陆生和水生的有毒动物所产生的有毒物质</vt:lpstr>
      <vt:lpstr>PowerPoint Presentation</vt:lpstr>
      <vt:lpstr>（二）植物毒素——天然存在于植物中对人或动物有毒的化学物质</vt:lpstr>
      <vt:lpstr>PowerPoint Presentation</vt:lpstr>
      <vt:lpstr>四、环境污染与健康</vt:lpstr>
      <vt:lpstr>（一）环境污染对人的急、慢性危害</vt:lpstr>
      <vt:lpstr>1．急性危害</vt:lpstr>
      <vt:lpstr>2．慢性危害</vt:lpstr>
      <vt:lpstr>（二）大气污染对健康的影响</vt:lpstr>
      <vt:lpstr>1、大气污染对健康的直接危害</vt:lpstr>
      <vt:lpstr>（1）急性危害：大气污染物的浓度在短期内急剧升高，人群因吸入大量污染物而致急性中毒。</vt:lpstr>
      <vt:lpstr>PowerPoint Presentation</vt:lpstr>
      <vt:lpstr>（2）慢性危害</vt:lpstr>
      <vt:lpstr>（3）肺癌</vt:lpstr>
      <vt:lpstr>2、大气污染对健康的间接危害</vt:lpstr>
      <vt:lpstr>（1）温室效应</vt:lpstr>
      <vt:lpstr>（1）温室效应——气候变暖</vt:lpstr>
      <vt:lpstr>（2）臭氧层破坏</vt:lpstr>
      <vt:lpstr>（3）酸雨</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2024-09-27T03:33:48.574</cp:lastPrinted>
  <dcterms:created xsi:type="dcterms:W3CDTF">2024-09-26T19:33:48Z</dcterms:created>
  <dcterms:modified xsi:type="dcterms:W3CDTF">2024-09-26T19:33:50Z</dcterms:modified>
</cp:coreProperties>
</file>