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35A6A-9184-41D0-ABA8-599ABF83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29CA3-AB76-473D-ADCA-7BB7A9A3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8C629-7AD9-4980-9357-5EB4F1F6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B24C5-5322-45A1-9953-A6B9BF0A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FC6D6-14BA-4CE4-B9EB-2D3973FB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3440B-2706-45C0-B44E-8F2FF18F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12267-9395-436D-A61C-48A35BBA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29979-9A98-4AC2-A1A3-3B80ECA1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1479B-8B97-4562-8C2F-C8F43702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5CEB5-B481-422A-98EA-B0F646A9C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3888F-4DDC-40DA-89BC-816908AD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5063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:某某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培训策略与员工发展的紧密结合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员工发展需求分析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培训策略与员工发展规划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培训策略与员工发展实践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培训策略与员工发展成果评估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培训策略的定义与重要性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培训策略是企业为实现其战略目标，针对员工知识和技能的提升而制定的一套全面、系统的计划和方法。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培训策略对于企业的成功和员工个人发展至关重要。它可以提高员工的技能水平和综合素质，增强企业的竞争力，促进企业的可持续发展。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培训策略是实现企业战略的重要手段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企业战略的实现需要员工具备相应的知识和技能，而培训策略正是提升员工能力、确保企业战略得以实施的关键。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培训策略与企业战略相互促进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企业战略为培训策略提供了方向和目标，而培训策略的实施又为企业战略的实现提供了有力支持。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培训策略与企业战略的关系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培训策略的核心要素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按照培训计划进行具体的培训活动，并对培训过程进行有效管理，确保培训效果达到预期目标。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根据培训需求分析结果，制定详细的培训计划，包括培训课程、讲师、时间安排等。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通过对企业战略目标、岗位需求和员工现有能力的分析，确定具体的培训内容和目标。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在培训结束后，对培训效果进行评估，了解员工对培训内容的掌握程度以及培训对企业业绩的影响。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员工发展需求分析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识别员工当前技能与未来职业要求的差距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识别员工个人发展目标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识别组织发展需求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通过岗位分析、绩效评估等方式，了解员工现有技能水平和未来职业所需技能，从而确定培训内容和方向。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与员工沟通，了解其职业发展规划和个人发展目标，以便制定个性化的培训计划。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结合企业战略目标和业务发展计划，分析组织未来对人才的需求，从而确定培训策略。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员工发展需求识别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945" r="39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员工发展需求评估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通过技能测试、绩效评估等方式，对员工现有技能水平进行评估，确定其技能短板和需要提升的技能。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评估员工学习态度和能力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了解员工的学习意愿、学习方式和学习能力，以便制定适合其学习特点的培训计划。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评估培训资源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分析企业内部和外部的培训资源，包括培训课程、讲师、实践机会等，确保培训计划的可行性和有效性。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确定培训目标和期望成果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明确培训后员工应达到的技能水平和绩效标准，以及培训对企业业务发展的贡献。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建立培训效果评估机制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制定培训效果评估指标和方法，对培训成果进行跟踪和评估，确保培训策略与员工发展需求的紧密结合。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根据员工个人发展目标、技能短板和学习特点，制定个性化的培训计划，包括培训课程、实践项目、辅导计划等。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员工发展需求与培训策略的对接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培训策略与员工发展规划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员工发展规划的制定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通过绩效评估、360度反馈等方法，全面了解员工的能力、优势和不足。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与员工沟通，明确其职业目标和期望，制定个性化的职业发展计划。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结合员工能力评估结果和职业发展目标，分析员工所需的培训内容和形式。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职业发展目标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培训策略制定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培训与员工发展相结合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培训策略与员工发展规划的整合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充分利用内外部培训资源，如内部讲师、外部培训机构等，确保培训内容的针对性和实效性。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将培训与员工的职业发展紧密结合，通过培训提升员工能力，促进员工个人发展。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根据企业战略目标和员工发展规划，制定符合企业需求的培训策略。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https://d.book118.com/708025063055006022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2024-08-28T12:59:36.786</cp:lastPrinted>
  <dcterms:created xsi:type="dcterms:W3CDTF">2024-08-28T04:59:36Z</dcterms:created>
  <dcterms:modified xsi:type="dcterms:W3CDTF">2024-08-28T04:59:39Z</dcterms:modified>
</cp:coreProperties>
</file>