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18E8A-9E82-4408-81A0-B82A636B8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86A34-270E-4822-ACF2-D33143F0F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34488-C53E-4BDA-8A9C-B297F5DE0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9539C-88C5-475C-B3EB-28BA76052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8A814A-A3BD-4E80-A5FC-9E3E3FA41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727406-228F-427F-9625-5225A1A2F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1503EF-B482-44E4-83E2-18AAD5505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B70F5A-F83B-4729-8921-EBC256D87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4C6672-E37E-43A9-848B-44321DA14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4A03A-CFFD-4D7D-8E5D-4CECB68EB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CE565-E96B-4BA8-A0AC-19A3BD1A6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260311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失眠患者的WI应用对睡眠质量的改善影响分析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WI应用对失眠患者的作用机制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失眠患者使用WI的效果评估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WI应用的安全性及副作用分析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失眠患者使用WI的案例分析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随着生活节奏的加快和工作压力的增大，失眠问题日益普遍。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探讨WI应用对失眠患者睡眠质量的改善效果，为失眠治疗提供新的思路和方法。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失眠现状及危害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失眠患者数量逐年上升，年轻化趋势明显，严重影响生活质量。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长期失眠可导致免疫力下降、记忆力减退、焦虑抑郁等身心健康问题。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WI应用简介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WI（Wearable technology for Insomnia）是一种针对失眠问题的可穿戴技术应用。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通过实时监测、数据分析、个性化干预等手段，帮助失眠患者改善睡眠质量。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随着可穿戴设备的普及和技术的不断发展，WI应用在失眠治疗领域的应用逐渐广泛。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WI定义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WI功能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WI应用现状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WI应用对失眠患者的作用机制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基于声波诱导放松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神经调节机制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脑电波同步效应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WI技术原理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声波刺激可影响自主神经系统，进而调节心率、呼吸等生理指标，有助于缓解紧张和焦虑情绪。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WI技术可引导自己的脑电波逐渐同步化，进入更深的放松和睡眠状态。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WI技术通过发出特定频率和强度的声波，引导自己进入放松状态。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缓解焦虑和压力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WI技术通过声波诱导放松，有助于降低失眠患者的焦虑和压力水平，从而改善睡眠质量。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促进深度睡眠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WI技术可引导自己进入深度睡眠状态，增加慢波睡眠时长，有助于恢复体力和精力。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调整生物钟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WI技术可帮助调整失眠患者的生物钟，使其逐渐恢复正常作息规律。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WI如何改善失眠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WI技术适用于各种原因导致的失眠患者，如压力性失眠、焦虑性失眠、抑郁性失眠等。同时，也适用于需要改善睡眠质量和提高生活质量的健康人群。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WI技术无绝对禁忌，但以下情况应慎用或禁用：严重心脏疾病、癫痫等神经系统疾病、佩戴心脏起搏器或其他植入式医疗设备、孕妇及哺乳期妇女等。在使用WI技术前，建议咨询专业医生或睡眠专家意见。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WI的适用人群与禁忌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失眠患者使用WI的效果评估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睡眠日记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体动记录仪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多导睡眠图（PSG）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白天功能评估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评估方法与指标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评估睡眠结构、睡眠效率及睡眠呼吸暂停等。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通过监测患者的体动来评估睡眠-觉醒状态。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要求患者记录每日的入睡时间、觉醒次数、总睡眠时间等。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采用问卷或量表评估患者的日间疲劳、困倦及认知能力。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92" r="2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000" b="210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入睡时间缩短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睡眠效率提高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觉醒次数减少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白天功能改善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临床试验结果分析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使用WI后，多数患者的入睡时间明显缩短。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与基线相比，使用WI后患者的夜间觉醒次数显著减少。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WI使用后，患者的睡眠效率得到显著提高。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WI使用后，患者的日间疲劳、困倦等症状得到明显改善，认知能力也有所提高。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https://d.book118.com/708026031131006032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2024-09-10T12:05:29.983</cp:lastPrinted>
  <dcterms:created xsi:type="dcterms:W3CDTF">2024-09-10T04:05:30Z</dcterms:created>
  <dcterms:modified xsi:type="dcterms:W3CDTF">2024-09-10T04:05:32Z</dcterms:modified>
</cp:coreProperties>
</file>