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6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BD1DD-6F98-49B4-99A0-83AE7041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5282-E331-4B14-BAC9-B81116D5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8A8FB-7BE4-46CC-A924-E7E24654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7B62C-D10A-4BE9-992C-7244105A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ABCA6-E7B9-4607-B6BB-ECAEFF251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ECEA8-07A7-4812-A7FC-AF5E390AD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79465-6790-4A34-A324-7A494322D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DD61B-5301-4A10-B219-2C7E4766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0D244-46EC-4D97-BA7F-61759A1E7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C1961-055D-407F-8F7C-509599C1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B456A-D1BC-4004-8913-B91CBCDD4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646" r:id="rId2"/>
    <p:sldLayoutId id="2147501647" r:id="rId3"/>
    <p:sldLayoutId id="2147501648" r:id="rId4"/>
    <p:sldLayoutId id="2147501649" r:id="rId5"/>
    <p:sldLayoutId id="2147501650" r:id="rId6"/>
    <p:sldLayoutId id="2147501651" r:id="rId7"/>
    <p:sldLayoutId id="2147501652" r:id="rId8"/>
    <p:sldLayoutId id="2147501653" r:id="rId9"/>
    <p:sldLayoutId id="2147501654" r:id="rId10"/>
    <p:sldLayoutId id="21475016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31" Type="http://schemas.openxmlformats.org/officeDocument/2006/relationships/tags" Target="../tags/tag192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60631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学校欺凌预防计划：有效的方法和资源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欺凌预防计划的重要性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保护学生权益</a:t>
            </a:r>
            <a:endParaRPr lang="zh-CN" altLang="en-US"/>
          </a:p>
        </p:txBody>
      </p:sp>
      <p:sp>
        <p:nvSpPr>
          <p:cNvPr id="1048910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2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防止学生遭受欺凌，保障其人身安全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18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0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维护学生心理健康，避免心理创伤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6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8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促进学生全面发展，提高学习效率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34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6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建立和谐校园环境，提高学校声誉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4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维护学校秩序</a:t>
            </a:r>
            <a:endParaRPr lang="zh-CN" altLang="en-US"/>
          </a:p>
        </p:txBody>
      </p:sp>
      <p:sp>
        <p:nvSpPr>
          <p:cNvPr id="1048976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预防欺凌行为，维护学生权益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2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建立和谐校园环境，促进学生身心健康发展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8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提高学生道德素质，培养良好的行为习惯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4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加强师生沟通，及时发现和解决问题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促进教育公平</a:t>
            </a:r>
            <a:endParaRPr lang="zh-CN" altLang="en-US"/>
          </a:p>
        </p:txBody>
      </p:sp>
      <p:sp>
        <p:nvSpPr>
          <p:cNvPr id="1049034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0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欺凌预防计划有助于保障学生的权益，促进教育公平。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4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0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欺凌预防计划可以减少校园欺凌事件的发生，提高学生的安全感。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2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4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0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欺凌预防计划可以促进学生之间的和谐相处，建立良好的人际关系。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2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4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欺凌预防计划可以培养学生的社会责任感和道德观念，促进教育公平。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提高学生心理健康水平</a:t>
            </a:r>
            <a:endParaRPr lang="zh-CN" altLang="en-US"/>
          </a:p>
        </p:txBody>
      </p:sp>
      <p:sp>
        <p:nvSpPr>
          <p:cNvPr id="1049108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14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欺凌预防计划可以减少学生的心理压力和焦虑，提高他们的心理健康水平。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6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8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24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欺凌预防计划可以增强学生的自信心和自尊心，帮助他们更好地应对生活中的挑战。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6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8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34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欺凌预防计划可以培养学生的社交技能和沟通技巧，帮助他们建立良好的人际关系。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6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8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44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欺凌预防计划可以培养学生的同理心和同情心，帮助他们更好地理解和关心他人。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6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欺凌预防计划的制定</a:t>
            </a:r>
            <a:endParaRPr lang="zh-CN" altLang="en-US"/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确定目标与原则</a:t>
            </a:r>
            <a:endParaRPr lang="zh-CN" altLang="en-US"/>
          </a:p>
        </p:txBody>
      </p:sp>
      <p:sp>
        <p:nvSpPr>
          <p:cNvPr id="104924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目标：预防和减少校园欺凌行为，保障学生身心健康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评估与改进：定期评估预防计划的实施效果，及时调整和改进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29"/>
            </p:custDataLst>
          </p:nvPr>
        </p:nvSpPr>
        <p:spPr>
          <a:xfrm>
            <a:off x="8049479" y="2577415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实施措施：加强师生沟通，提高学生自我保护意识，加强校园安全管理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30"/>
            </p:custDataLst>
          </p:nvPr>
        </p:nvSpPr>
        <p:spPr>
          <a:xfrm>
            <a:off x="2893285" y="2577415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原则：以人为本，尊重学生个体差异，关注学生心理健康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31"/>
            </p:custDataLst>
          </p:nvPr>
        </p:nvSpPr>
        <p:spPr>
          <a:xfrm>
            <a:off x="5471967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制定计划：根据学校实际情况，制定切实可行的预防计划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分析欺凌现象与原因</a:t>
            </a:r>
            <a:endParaRPr lang="zh-CN" altLang="en-US"/>
          </a:p>
        </p:txBody>
      </p:sp>
      <p:sp>
        <p:nvSpPr>
          <p:cNvPr id="104932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欺凌现象：包括言语欺凌、身体欺凌、网络欺凌等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预防措施：制定有效的欺凌预防计划，包括教育、干预、支持等措施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欺凌影响：对受害者的心理、生理、社交等方面产生负面影响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欺凌原因：包括家庭因素、学校因素、社会因素等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制定具体措施与方案</a:t>
            </a:r>
            <a:endParaRPr lang="zh-CN" altLang="en-US"/>
          </a:p>
        </p:txBody>
      </p:sp>
      <p:sp>
        <p:nvSpPr>
          <p:cNvPr id="104939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制定预防方案：制定预防方案、制定应对方案、制定处理方案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制定欺凌预防计划：明确目标、制定策略、实施步骤、评估效果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制定预防措施：加强教育、加强监管、加强沟通、加强合作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制定预防措施与方案：制定预防措施、制定预防方案、制定应对方案、制定处理方案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明确责任分工与考核标准</a:t>
            </a:r>
            <a:endParaRPr lang="zh-CN" altLang="en-US"/>
          </a:p>
        </p:txBody>
      </p:sp>
      <p:sp>
        <p:nvSpPr>
          <p:cNvPr id="10494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制定明确的责任分工，确保每个环节都有人负责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定期检查和评估预防计划的实施情况，及时调整和改进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建立奖惩机制，激励和约束相关人员的职责履行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制定考核标准，确保预防计划的实施效果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欺凌预防计划的实施</a:t>
            </a:r>
            <a:endParaRPr lang="zh-CN" altLang="en-US"/>
          </a:p>
        </p:txBody>
      </p:sp>
      <p:sp>
        <p:nvSpPr>
          <p:cNvPr id="10495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https://d.book118.com/708026063120006033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Montserrat ExtraBold</vt:lpstr>
      <vt:lpstr>+中文正文</vt:lpstr>
      <vt:lpstr>宋体</vt:lpstr>
      <vt:lpstr>Office Theme</vt:lpstr>
      <vt:lpstr>学校欺凌预防计划：有效的方法和资源</vt:lpstr>
      <vt:lpstr>目录</vt:lpstr>
      <vt:lpstr>添加章节标题</vt:lpstr>
      <vt:lpstr>欺凌预防计划的重要性</vt:lpstr>
      <vt:lpstr>PowerPoint Presentation</vt:lpstr>
      <vt:lpstr>保护学生权益</vt:lpstr>
      <vt:lpstr>维护学校秩序</vt:lpstr>
      <vt:lpstr>促进教育公平</vt:lpstr>
      <vt:lpstr>提高学生心理健康水平</vt:lpstr>
      <vt:lpstr>欺凌预防计划的制定</vt:lpstr>
      <vt:lpstr>PowerPoint Presentation</vt:lpstr>
      <vt:lpstr>确定目标与原则</vt:lpstr>
      <vt:lpstr>分析欺凌现象与原因</vt:lpstr>
      <vt:lpstr>制定具体措施与方案</vt:lpstr>
      <vt:lpstr>明确责任分工与考核标准</vt:lpstr>
      <vt:lpstr>欺凌预防计划的实施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2024-09-11T19:47:15.471</cp:lastPrinted>
  <dcterms:created xsi:type="dcterms:W3CDTF">2024-09-11T11:47:15Z</dcterms:created>
  <dcterms:modified xsi:type="dcterms:W3CDTF">2024-09-11T11:47:17Z</dcterms:modified>
</cp:coreProperties>
</file>