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603C7-8A0B-4C69-B420-13ECFDA70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E4CD5-FA72-4A8B-906A-87C04D20A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7F4CB-47C9-46AB-80A9-D785636B1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4D28F-7EF4-4314-9CA0-20AF546BB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94092C-FDDB-4415-AF6F-463F579B8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CB7A36-AA0E-4705-B68E-239AC4C55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B35B35-920E-47C2-ACDD-CB58B2125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7EC863-547F-4DF9-8B3D-C167EEDC2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941C9F-F13E-41EC-BA27-B1DFB3CF3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2CFA7-B838-4C7B-9A94-177189714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6DEE7-31BA-458B-A60B-86BAD3F71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27100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冬季呼吸道疾病的风险评估与控制策略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冬季呼吸道疾病风险因素分析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控制策略制定与实施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了解冬季呼吸道疾病的流行趋势和危险因素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评估不同人群在冬季呼吸道疾病中的风险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制定针对性的预防和控制策略，降低呼吸道疾病的发病率和死亡率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感冒、流感、支气管炎、肺炎等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常见的呼吸道疾病类型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发热、咳嗽、喉咙痛、流鼻涕、呼吸困难等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飞沫传播、接触传播等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儿童、老年人、孕妇、慢性病患者等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易感人群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呼吸道疾病概述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冬季呼吸道疾病风险因素分析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室内外温差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冬季气温降低，呼吸道黏膜容易受到寒冷空气的刺激，导致局部抵抗力下降，易引发感染。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冬季空气干燥，呼吸道黏膜干燥，易于受损，同时干燥环境有利于病毒和细菌的存活和传播。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室内外温差大，人们频繁出入于温差较大的环境，容易造成呼吸道黏膜的不适应，增加感染风险。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气候因素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冬季取暖、工业排放等原因导致空气污染加重，空气中的有害物质如颗粒物、二氧化硫等对呼吸道有刺激和损害作用。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冬季人们更多时间停留在室内，室内通风不良、空气污浊，有利于病原体的滋生和传播。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冬季人们运动减少、饮食偏热、睡眠不足等不良生活习惯，容易导致免疫力下降，增加感染风险。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室内环境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生活习惯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慢性病患者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人群易感性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老年人免疫力下降，呼吸道黏膜萎缩，对病原体的抵抗力下降，易于感染。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如哮喘、慢性阻塞性肺疾病等慢性呼吸道疾病患者，在冬季病情容易加重或复发。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儿童免疫系统发育不完善，抵抗力相对较弱，且学校是人员密集场所，容易造成呼吸道疾病的传播。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病原体传播方式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飞沫传播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呼吸道疾病患者通过咳嗽、打喷嚏等方式将带有病原体的飞沫传播到空气中，他人吸入后可能导致感染。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病原体可附着在物体表面，通过接触污染物体后再触摸口、鼻、眼等部位而感染。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在密闭、通风不良的环境下，病原体可在空气中长时间悬浮并传播给他人。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风险评估方法与应用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确定评估目标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收集数据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选择评估方法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进行风险评估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结果解释与应用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明确评估的呼吸道疾病类型、人群和地区等。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收集相关历史数据、流行病学资料、气象数据等。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根据数据类型和评估目标，选择合适的风险评估方法。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利用选定的方法，对数据进行处理和分析，得出风险等级或概率。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将评估结果以易于理解的形式呈现，为决策者提供科学依据。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将呼吸道疾病的可能性和后果分别作为矩阵的行和列，形成风险矩阵。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风险矩阵构成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风险可视化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根据可能性和后果的组合，将风险划分为不同等级，如高风险、中风险和低风险。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通过颜色或数字等方式，将风险等级在矩阵中直观展示。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风险矩阵法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确定影响呼吸道疾病风险的关键因素，如温度、湿度、空气质量等。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参数设定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分析各因素在不同取值下对风险的影响程度，找出敏感因素。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敏感性分析过程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将敏感因素对风险的影响程度以图表等形式呈现，为决策者提供重要参考。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地区概况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风险评估结果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控制策略建议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实例分析：某地区冬季呼吸道疾病风险评估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利用风险矩阵法和敏感性分析方法，对该地区冬季呼吸道疾病风险进行评估，得出风险等级和敏感因素。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收集该地区过去几年的冬季呼吸道疾病发病数据，分析发病趋势和特点。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介绍评估地区的地理位置、气候特点、人口分布等基本情况。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根据风险评估结果，提出针对性的预防和控制策略建议，如加强室内通风、提高公众防护意识等。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https://d.book118.com/708027100106006036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2024-09-16T02:23:50.461</cp:lastPrinted>
  <dcterms:created xsi:type="dcterms:W3CDTF">2024-09-15T18:23:50Z</dcterms:created>
  <dcterms:modified xsi:type="dcterms:W3CDTF">2024-09-15T18:23:52Z</dcterms:modified>
</cp:coreProperties>
</file>