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2AFC7-C8DF-464D-91AD-624717DBB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F8316-E1C8-4289-9C43-BCFEAFC49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71F71-956A-4AA4-9D36-12774420C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BD1EE-AFE8-438B-9291-A8FBC7FB3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093DD-4569-4777-B317-353D6E0F6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0D9363-2F0E-4784-A3C4-30BFA2AD7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C473C8-EF37-43B8-8514-99ABA1FC1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16A27-ECCF-4DCE-818F-A3C256411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691D7-2828-4819-9AE7-831508EF8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36813-6E7A-4C77-8A37-8EACC3BB5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AC559-B7C2-4BB5-8394-C2A56D9AC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0050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护理相关的PPT内容大纲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护理伦理与法律责任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阐述护理的定义，强调其在医疗体系中的重要地位。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护理是医疗体系中不可或缺的一环，它涉及到对患者的病情观察、生活照顾、康复指导等方面的工作。护理人员是医疗团队的重要成员，对患者康复和医疗质量有着至关重要的影响。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介绍护理人员的多重角色和职责，包括照顾者、教育者、协调者等。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作为照顾者，需要关注患者的生理和心理需求，提供周到的生活照顾和病情护理；作为教育者，需要向患者及家属传授疾病知识和健康生活方式；作为协调者，需要与其他医疗人员紧密合作，共同为患者提供全方位的医疗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概括护理工作的基本原则，包括科学性、人本性、责任性和协作性。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必须遵循科学性的原则，以现代医学理论和科学方法为基础，为患者提供专业、规范的护理服务；同时要注重人本性，关心患者的感受和需求，尊重患者的权利和尊严；此外，护理人员需具备高度的责任心，对工作认真负责，确保患者的安全和舒适；最后，要强调团队协作，与其他医疗人员密切配合，共同为患者提供优质的医疗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护理技能与操作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880" r="158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5943" r="259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介绍基础护理技能的定义、目的和重要性。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基础护理技能概述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包括清洁、卫生、饮食、排泄等方面的护理技巧。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讲解伤口处理方法、换药技巧以及预防感染的措施。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伤口护理与感染预防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阐述如何正确测量和记录体温、脉搏、呼吸和血压等生命体征。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止血与包扎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教授止血方法和不同伤口的包扎技巧。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详细讲解心肺复苏术的步骤、操作要点及注意事项。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急救护理技能概述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介绍急救护理技能的定义、目的和重要性。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搬运与转运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指导患者搬运和转运过程中的安全操作。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常见急症处理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介绍常见急症如休克、过敏反应等的紧急处理措施。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关注患者的心理需求，讲解如何进行有效的心理疏导和安慰。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阐述康复护理的概念、目的和方法，以及在康复过程中的注意事项。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特殊病情护理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针对不同病情，如烧伤、骨折等，介绍相应的护理技巧。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特殊护理技能概述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介绍特殊护理技能的定义、目的和重要性。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管道护理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讲解各类管道的护理要点，如胃管、尿管等。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护理实践与案例分享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https://d.book118.com/708030050127006031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2024-09-08T21:58:23.717</cp:lastPrinted>
  <dcterms:created xsi:type="dcterms:W3CDTF">2024-09-08T13:58:23Z</dcterms:created>
  <dcterms:modified xsi:type="dcterms:W3CDTF">2024-09-08T13:58:25Z</dcterms:modified>
</cp:coreProperties>
</file>