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BFDC95-4CED-40FE-A492-691F33C67E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FA526D-81B0-44F3-9312-C27061059D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219B94-2183-43C8-A05C-3D257142B7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E4A171-1DF3-4B79-9B1A-78759B7434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9C50B2-7BB2-42C6-9E44-4D3176317F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3C0E80-22F2-403F-8964-D9EBAE2FF8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B2905B-0E45-429E-867B-17121F01C9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DB0589-23A3-40A7-8BBD-3344B71561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0B2B36-DA65-4F98-BFD5-432A109B05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89934A-BA40-4DBA-8938-86AD0CC26F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88B90C-386B-4A6D-929C-31D2362C92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301071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微生物实验室生物安全培训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微生物实验室生物安全概述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微生物实验室生物安全操作规程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微生物实验室生物安全防护措施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微生物实验室生物安全应急处理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微生物实验室生物安全培训与意识提升</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微生物实验室生物安全案例分析</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微生物实验室生物安全概述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微生物实验室生物安全是指通过采取一系列措施，确保实验室内从事与危险微生物相关工作的实验人员、实验室动物、环境以及实验室内物品的安全，防止实验过程中产生的有害物质和病原微生物外泄，保障实验工作的正常进行和实验人员的健康。</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这些措施包括但不限于实验室设计、设备配置、操作规程、废弃物处理等方面的规定和要求。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微生物实验室生物安全定义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781" r="277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保护实验人员健康</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生物安全措施可以有效防止实验过程中产生的有害物质和病原微生物对实验人员造成危害，保障实验人员的健康。</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防止病原微生物传播</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实验室中的病原微生物可能对人类和动物健康构成威胁，采取适当的生物安全措施可以防止这些微生物的传播和扩散。</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保障实验结果准确</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在微生物实验室中，实验结果受到多种因素的影响，其中生物安全措施是重要的一环。采取适当的生物安全措施可以减少误差和偏差，提高实验结果的准确性和可靠性。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微生物实验室生物安全的重要性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国际上制定了一些关于微生物实验室生物安全的法规和标准，如《国际卫生条例》、世界卫生组织《实验室生物安全指南》等。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国际生物安全法规与标准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各国政府也制定了相应的法规和标准，如美国联邦政府出台的《生物危害评估指南》和《联邦实验室生物安全和生物防护条例》，中国政府出台的《实验室生物安全通用要求》等。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国家生物安全法规与标准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微生物实验室生物安全法规与标准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微生物实验室生物安全操作规程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实验器材准备</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实验环境检查</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个人防护措施</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实验操作流程熟悉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实验前准备</a:t>
              </a:r>
            </a:p>
          </p:txBody>
        </p:sp>
      </p:grpSp>
      <p:pic>
        <p:nvPicPr>
          <p:cNvPr id="28" name="Picture 28"/>
          <p:cNvPicPr>
            <a:picLocks noChangeAspect="1"/>
          </p:cNvPicPr>
          <p:nvPr/>
        </p:nvPicPr>
        <p:blipFill>
          <a:blip r:embed="rId2"/>
          <a:srcRect l="16631" r="16631"/>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673" r="1667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48" r="1654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确保实验所需的器材、试剂、防护用品等齐全且符合安全标准。</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检查实验室内的温度、湿度、清洁度等环境条件，确保符合实验要求。</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穿着符合生物安全要求的防护服、佩戴口罩、手套等个人防护用品。</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实验人员应熟悉实验操作流程，了解可能存在的风险和应对措施。</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520" r="1952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97" r="1699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861" r="1886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实验操作规程</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遵循标准的实验操作规程，避免交叉污染和意外事故的发生。</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正确处理实验样本，避免样本泄漏、溅出等意外情况。</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正确使用实验室内的仪器设备，确保设备运行正常且符合安全标准。</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对实验过程中产生的废弃物进行分类处理，避免对环境和人员造成危害。</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实验操作规范</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样本处理</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仪器使用</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废弃物处理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30" r="1743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实验结束后，对实验区域进行彻底的清洁和消毒，确保环境安全。</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实验区域清洁消毒</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对使用过的仪器设备进行保养和维护，确保设备正常运行。</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仪器设备保养维护</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对实验废弃物进行分类处理，按照相关规定进行无害化处理。</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废弃物分类处理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详细记录实验过程、结果和废弃物处理情况，及时提交相关报告。</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记录与报告</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实验后处理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根据废弃物的性质和危害程度进行分类，不同类别的废弃物应分别处理。</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废弃物分类</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化学废弃物处理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生物废弃物处理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放射性废弃物处理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对于有毒有害的化学废弃物，应按照相关规定进行无害化处理，避免对环境和人员造成危害。</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对于含有微生物的废弃物，应进行灭菌处理，确保微生物被彻底杀死。</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对于放射性废弃物，应按照国家相关规定进行特殊处理，确保放射性物质得到妥善处置。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废弃物处理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微生物实验室生物安全防护措施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00" b="240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793" b="2879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个人防护装备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防护服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实验人员需穿着符合要求的防护服，包括实验服、隔离衣、围裙、鞋套等，以防止微生物污染和化学物质的溅洒。</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护目镜和面罩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实验人员在操作过程中需佩戴护目镜和面罩，以保护眼睛和面部不受污染。</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手套</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实验人员需佩戴合适的手套，如一次性乳胶手套或化学防护手套，以防止手部受到污染。</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实验室布局应合理，操作台和实验仪器应摆放整齐，留有足够的空间便于操作和紧急疏散。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实验室布局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750" r="15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通风系统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消毒设备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实验室应配备良好的通风系统，确保空气流通，降低微生物和有害气体的浓度。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实验室应配备适当的消毒设备，如紫外线灯、臭氧消毒机等，用于对实验台面、仪器等进行消毒。</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实验室防护设施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https://d.book118.com/708030107130006041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2024-09-20T17:10:27.725</cp:lastPrinted>
  <dcterms:created xsi:type="dcterms:W3CDTF">2024-09-20T09:10:27Z</dcterms:created>
  <dcterms:modified xsi:type="dcterms:W3CDTF">2024-09-20T09:10:29Z</dcterms:modified>
</cp:coreProperties>
</file>