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8BBBC-801D-49A5-9216-36A03D3C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D7B45-C860-481A-B680-07F63CA9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7AF12-003C-400B-9DC1-C33E3875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9CEE6-3ACD-4A3F-BB10-E051D7ABE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85429-461E-4519-B2E1-03E858BB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55836-7C25-44AF-B66D-CD416EF7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02848-C971-464B-A30B-7782A0ECE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DF662-5AC3-4BF4-9773-37A6483C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C4E9E-3661-4A93-960B-A013EB17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2D4E7-28CB-4EC2-8E46-AAA81721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A042D-6E33-4491-B739-307CE90C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1031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公司一年来的组织沟通改善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组织沟通改善方案设计与实施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组织沟通改善成果展示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组织沟通改善经验分享与启示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通过改善组织沟通，减少信息传递失真和延误，提高决策效率和执行速度。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促进跨部门、跨层级之间的沟通与协作，打破信息壁垒，形成合力。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建立开放、透明、互信的组织沟通氛围，激发员工积极性和创造力。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营造良好企业文化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41" b="45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对公司现有组织沟通状况进行全面梳理和评估。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组织沟通现状分析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详细介绍过去一年来所采取的沟通改善措施及其具体实施情况。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沟通改善措施及实施情况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对沟通改善措施所带来的成果和效益进行定量和定性分析。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改善成果与效益分析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提出未来组织沟通改善的方向、目标和计划。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未来沟通改善计划与展望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组织沟通现状及问题分析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组织沟通现状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沟通渠道不畅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公司内部存在多种沟通渠道，但缺乏有效的整合和管理，导致信息传递不畅，沟通效率低下。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沟通氛围不佳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公司内部存在一定的沟通障碍，员工之间缺乏信任和合作精神，导致沟通氛围紧张，难以形成有效的合作。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沟通效果不佳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由于沟通渠道不畅和沟通氛围不佳，导致公司内部存在信息传递失真、误解和冲突等问题，严重影响了公司的运营和发展。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公司内部缺乏有效的沟通机制，无法保障信息的及时、准确传递，也无法解决员工之间的沟通障碍。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部分管理者缺乏必要的沟通技巧和方法，无法与员工进行有效的沟通和交流，导致管理效率低下和员工不满。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管理者沟通能力不足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由于公司内部沟通氛围不佳和缺乏有效的激励机制，员工对公司的决策和发展缺乏参与感和归属感。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员工参与度不高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企业文化缺失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公司内部缺乏积极向上、开放包容的企业文化，员工之间缺乏信任和合作精神，导致沟通氛围不佳。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公司内部组织结构复杂，部门之间职责不清，导致信息传递不畅和沟通效率低下。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公司缺乏对员工沟通技巧和方法的培训和教育，导致员工沟通能力不足，无法有效地进行沟通和交流。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组织沟通改善方案设计与实施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针对调研结果和目标设定，设计具体的组织沟通改善方案，包括沟通渠道优化、沟通技能培训、团队建设活动等方面。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通过问卷调查、访谈、观察等方式，全面了解公司组织沟通现状及存在的问题。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根据公司战略目标和员工需求，制定组织沟通改善的具体目标，如提高沟通效率、加强团队合作等。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改善方案设计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活动推进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为方案实施准备必要的资源，如培训材料、活动场地、设备等。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根据方案内容，组织相关培训和指导，帮助员工掌握有效的沟通技巧和方法。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通过公司内部宣传、员工会议等方式，向全体员工宣传组织沟通改善方案的目的、内容和实施计划。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按照方案计划，逐步推进各项组织沟通改善活动，如团队建设活动、部门间交流会等。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https://d.book118.com/708031031131006034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2024-09-13T10:25:25.864</cp:lastPrinted>
  <dcterms:created xsi:type="dcterms:W3CDTF">2024-09-13T02:25:25Z</dcterms:created>
  <dcterms:modified xsi:type="dcterms:W3CDTF">2024-09-13T02:25:28Z</dcterms:modified>
</cp:coreProperties>
</file>