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7EF276-17E1-40E2-8C5E-AE10F79C4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F7E26C-E886-4119-8BE9-24D2EE8DF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D6F584-9D85-43B9-9165-6EE6A3B87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F3E47C-FE96-4278-8EAF-3D9D43470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0815E6-CCCC-404E-936D-1C910ECE23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D292BE-C072-4BDB-9AFE-14D091C67D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0302C9-BA53-4FB9-B752-0346FE5A89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C45A65-FD3D-4C2C-848C-3E1607913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224321-3807-4EEB-9786-6A19EED06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F52BE-7BB5-4D5D-8988-3ADC26908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6727C0-D075-494F-B88E-EF2F0BB71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3111213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心理健康评估中的WI应用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WI技术简介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WI在心理健康评估中应用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实际操作流程与注意事项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结果解读与报告撰写要点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挑战、发展趋势及前景展望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WI技术简介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WI（Wireless Internet）是一种无线网络技术，通过无线电波传输数据，实现设备间的无线连接与通信。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WI技术基于IEEE 802.11标准，采用无线电磁波在空气中传播信息的原理，无需布线即可构建网络环境。</a:t>
            </a:r>
          </a:p>
        </p:txBody>
      </p:sp>
      <p:pic>
        <p:nvPicPr>
          <p:cNvPr id="6" name="Picture 6"/>
          <p:cNvPicPr>
            <a:picLocks noChangeAspect="1"/>
          </p:cNvPicPr>
          <p:nvPr/>
        </p:nvPicPr>
        <p:blipFill>
          <a:blip r:embed="rId2"/>
          <a:srcRect t="21912" b="2191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WI技术具有传输速率高、覆盖范围广、移动性强等特点，广泛应用于各个领域。</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8583" r="2858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早期WI技术主要应用于军事和科研领域，随着技术的不断发展和成本的降低，逐渐普及到民用市场。</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目前，WI技术已经发展到第五代（5G WI-Fi），传输速率和稳定性得到显著提升，应用场景也更加丰富。</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随着物联网、智能家居等技术的快速发展，WI技术在未来将有更广阔的应用前景。</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WI技术还可以促进心理健康领域的信息化和数字化建设，提高医疗服务的质量和效率。</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WI技术为心理健康评估提供了便捷、高效的数据传输方式，有助于实现远程心理评估和实时监测。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通过WI技术，心理医生可以及时了解患者的心理状态和变化情况，为患者提供更加精准、个性化的治疗方案。</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在心理健康领域应用意义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心理健康评估概述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心理健康评估旨在全面了解和评估个体的心理健康状况，包括情绪、认知、行为等方面，以便及时发现心理问题并提供相应的干预和支持。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理健康评估对于个体和社会都具有重要意义。对于个体而言，评估结果可以帮助他们更好地了解自己的心理状况，及时发现并解决潜在的心理问题，提高生活质量和幸福感；对于社会而言，心理健康评估有助于筛查出具有潜在危险性的个体，及时进行干预，减少社会问题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评估目的与重要性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访谈法</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通过与个体进行面对面的交流，了解其心理状况和存在的问题。优点是能够直接获取个体的主观感受和想法，缺点是受访谈者主观因素影响较大，可能存在信息偏差。</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量表法</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使用标准化的心理测量量表对个体进行评估。优点是客观、量化、易于操作，缺点是不同的量表可能存在适用范围和信效度问题，需要结合具体情况选择合适的量表。</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观察法</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通过对个体的行为、表情、言语等进行观察来评估其心理状况。优点是可以获取真实、自然的信息，缺点是需要观察者具备专业的知识和技能，且观察结果可能受到观察者主观因素的影响。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常见评估方法及优缺点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心理健康评估适用于各个年龄段、不同职业和文化背景的人群，特别是那些存在心理问题或疑似心理问题的人群，如情绪障碍、焦虑障碍、人格障碍等。此外，心理健康评估也适用于正常人群的健康检查和心理咨询前的初步评估。</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适应症</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虽然心理健康评估本身没有明显的禁忌症，但在某些情况下需要谨慎使用。例如，对于急性精神病发作期的患者，评估过程可能会加重其病情；对于严重智力障碍或语言沟通障碍的患者，评估结果可能不准确或无法获取有效信息。因此，在进行心理健康评估前需要对个体的情况进行全面了解和评估，以确保评估的有效性和安全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禁忌症</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WI在心理健康评估中应用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识别潜在心理问题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利用WI技术，医生可以更有效地从大量人群中筛选出可能存在心理问题的个体，进行进一步的评估和诊断。</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辅助临床决策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WI可以提供丰富的心理测评信息和数据分析结果，帮助医生制定更准确的诊断，为治疗方案的制定提供重要依据。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提高诊断准确性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WI技术能够结合多种心理测评工具和方法，对个体的心理状况进行全面、深入的分析，从而提高诊断的准确性和可靠性。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病例筛选与诊断辅助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治疗效果监测及预后判断</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通过对治疗效果的监测和预后判断，医生可以为患者提供更加个性化的康复计划和指导，帮助患者更好地恢复社会功能和生活质量。</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改善预后</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通过定期的WI评估，医生可以及时了解患者的治疗反应和病情变化，为调整治疗方案提供及时、准确的依据。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实时监测治疗效果</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WI技术可以分析患者的心理特征、生活事件等因素，预测患者复发的风险，从而提前采取干预措施，降低复发率。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预测复发风险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https://d.book118.com/708031112131006032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2024-09-10T12:06:05.589</cp:lastPrinted>
  <dcterms:created xsi:type="dcterms:W3CDTF">2024-09-10T04:06:05Z</dcterms:created>
  <dcterms:modified xsi:type="dcterms:W3CDTF">2024-09-10T04:06:07Z</dcterms:modified>
</cp:coreProperties>
</file>