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6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7C7CF0E-87CE-4DE4-9E9B-4C5D8CD94D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3218E44-E8B7-4340-890C-0131BAD5A7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35E118B-8B7E-449C-BBAE-8637BA07EF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BAE0900-0BBB-4E99-AD56-E1E56FACB9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420C2C1-538A-4F92-A45A-DC388ECEA6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9C7AC43-9995-4584-9C81-64F98DBA97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43FEC60-DA4A-479E-B0FA-DB813DCDF9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4B7C670-6064-4EBB-A9F0-2B54104F64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CC66395-3797-45BF-B603-48DB6AD3D0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BED8EEC-0BA8-4670-85B5-1B5B25B72D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A5A3543-EE5D-4D51-AFCA-44C2904E8D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Title Slide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6" name="bg object 16"/>
          <p:cNvPicPr/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Holder 2"/>
          <p:cNvSpPr>
            <a:spLocks noGrp="1"/>
          </p:cNvSpPr>
          <p:nvPr>
            <p:ph type="ctrTitle"/>
          </p:nvPr>
        </p:nvSpPr>
        <p:spPr>
          <a:xfrm>
            <a:off x="1196818" y="1350879"/>
            <a:ext cx="5315584" cy="1488439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3000" b="1" i="0">
                <a:solidFill>
                  <a:srgbClr val="8C8C8C"/>
                </a:solidFill>
                <a:latin typeface="微软雅黑"/>
                <a:cs typeface="微软雅黑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subTitle" idx="4"/>
          </p:nvPr>
        </p:nvSpPr>
        <p:spPr>
          <a:xfrm>
            <a:off x="1828800" y="3840480"/>
            <a:ext cx="8534400" cy="17145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2300" b="1" i="0">
                <a:solidFill>
                  <a:srgbClr val="8C8C8C"/>
                </a:solidFill>
                <a:latin typeface="微软雅黑"/>
                <a:cs typeface="微软雅黑"/>
              </a:defRPr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3000" b="1" i="0">
                <a:solidFill>
                  <a:srgbClr val="8C8C8C"/>
                </a:solidFill>
                <a:latin typeface="微软雅黑"/>
                <a:cs typeface="微软雅黑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/>
        <p:txBody>
          <a:bodyPr lIns="0" tIns="0" rIns="0" bIns="0"/>
          <a:lstStyle>
            <a:lvl1pPr>
              <a:defRPr sz="2300" b="1" i="0">
                <a:solidFill>
                  <a:srgbClr val="8C8C8C"/>
                </a:solidFill>
                <a:latin typeface="微软雅黑"/>
                <a:cs typeface="微软雅黑"/>
              </a:defRPr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3000" b="1" i="0">
                <a:solidFill>
                  <a:srgbClr val="8C8C8C"/>
                </a:solidFill>
                <a:latin typeface="微软雅黑"/>
                <a:cs typeface="微软雅黑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sz="half" idx="2"/>
          </p:nvPr>
        </p:nvSpPr>
        <p:spPr>
          <a:xfrm>
            <a:off x="609600" y="1577340"/>
            <a:ext cx="5303520" cy="452628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sz="half" idx="3"/>
          </p:nvPr>
        </p:nvSpPr>
        <p:spPr>
          <a:xfrm>
            <a:off x="6278880" y="1577340"/>
            <a:ext cx="5303520" cy="452628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6" name="Holder 6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7" name="Holder 7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3000" b="1" i="0">
                <a:solidFill>
                  <a:srgbClr val="8C8C8C"/>
                </a:solidFill>
                <a:latin typeface="微软雅黑"/>
                <a:cs typeface="微软雅黑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5" name="Holder 5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Blank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6" name="bg object 16"/>
          <p:cNvPicPr/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Holder 2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4" name="Holder 4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image" Target="../media/image3.png" /><Relationship Id="rId7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6" name="bg object 16"/>
          <p:cNvPicPr/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1205967" y="320735"/>
            <a:ext cx="1549400" cy="4826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3000" b="1" i="0">
                <a:solidFill>
                  <a:srgbClr val="8C8C8C"/>
                </a:solidFill>
                <a:latin typeface="微软雅黑"/>
                <a:cs typeface="微软雅黑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2231721" y="1108591"/>
            <a:ext cx="5777865" cy="465074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2300" b="1" i="0">
                <a:solidFill>
                  <a:srgbClr val="8C8C8C"/>
                </a:solidFill>
                <a:latin typeface="微软雅黑"/>
                <a:cs typeface="微软雅黑"/>
              </a:defRPr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4145280" y="6377940"/>
            <a:ext cx="3901440" cy="3429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defPPr>
              <a:defRPr kern="0"/>
            </a:defPPr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609600" y="6377940"/>
            <a:ext cx="2804160" cy="3429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defPPr>
              <a:defRPr kern="0"/>
            </a:defPPr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8778240" y="6377940"/>
            <a:ext cx="2804160" cy="3429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defPPr>
              <a:defRPr kern="0"/>
            </a:defPPr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2" r:id="rId2"/>
    <p:sldLayoutId id="2147483663" r:id="rId3"/>
    <p:sldLayoutId id="2147483664" r:id="rId4"/>
    <p:sldLayoutId id="2147483665" r:id="rId5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image" Target="../media/image13.png" /><Relationship Id="rId11" Type="http://schemas.openxmlformats.org/officeDocument/2006/relationships/image" Target="../media/image14.png" /><Relationship Id="rId12" Type="http://schemas.openxmlformats.org/officeDocument/2006/relationships/image" Target="../media/image15.png" /><Relationship Id="rId13" Type="http://schemas.openxmlformats.org/officeDocument/2006/relationships/image" Target="../media/image16.png" /><Relationship Id="rId14" Type="http://schemas.openxmlformats.org/officeDocument/2006/relationships/image" Target="../media/image17.png" /><Relationship Id="rId2" Type="http://schemas.openxmlformats.org/officeDocument/2006/relationships/image" Target="../media/image5.png" /><Relationship Id="rId3" Type="http://schemas.openxmlformats.org/officeDocument/2006/relationships/image" Target="../media/image6.png" /><Relationship Id="rId4" Type="http://schemas.openxmlformats.org/officeDocument/2006/relationships/image" Target="../media/image7.png" /><Relationship Id="rId5" Type="http://schemas.openxmlformats.org/officeDocument/2006/relationships/image" Target="../media/image8.png" /><Relationship Id="rId6" Type="http://schemas.openxmlformats.org/officeDocument/2006/relationships/image" Target="../media/image9.png" /><Relationship Id="rId7" Type="http://schemas.openxmlformats.org/officeDocument/2006/relationships/image" Target="../media/image10.png" /><Relationship Id="rId8" Type="http://schemas.openxmlformats.org/officeDocument/2006/relationships/image" Target="../media/image11.png" /><Relationship Id="rId9" Type="http://schemas.openxmlformats.org/officeDocument/2006/relationships/image" Target="../media/image1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image" Target="../media/image16.png" /><Relationship Id="rId11" Type="http://schemas.openxmlformats.org/officeDocument/2006/relationships/image" Target="../media/image17.png" /><Relationship Id="rId2" Type="http://schemas.openxmlformats.org/officeDocument/2006/relationships/image" Target="../media/image18.png" /><Relationship Id="rId3" Type="http://schemas.openxmlformats.org/officeDocument/2006/relationships/image" Target="../media/image9.png" /><Relationship Id="rId4" Type="http://schemas.openxmlformats.org/officeDocument/2006/relationships/image" Target="../media/image10.png" /><Relationship Id="rId5" Type="http://schemas.openxmlformats.org/officeDocument/2006/relationships/image" Target="../media/image11.png" /><Relationship Id="rId6" Type="http://schemas.openxmlformats.org/officeDocument/2006/relationships/image" Target="../media/image12.png" /><Relationship Id="rId7" Type="http://schemas.openxmlformats.org/officeDocument/2006/relationships/image" Target="../media/image13.png" /><Relationship Id="rId8" Type="http://schemas.openxmlformats.org/officeDocument/2006/relationships/image" Target="../media/image14.png" /><Relationship Id="rId9" Type="http://schemas.openxmlformats.org/officeDocument/2006/relationships/image" Target="../media/image15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image" Target="../media/image17.png" /><Relationship Id="rId2" Type="http://schemas.openxmlformats.org/officeDocument/2006/relationships/image" Target="../media/image9.png" /><Relationship Id="rId3" Type="http://schemas.openxmlformats.org/officeDocument/2006/relationships/image" Target="../media/image11.png" /><Relationship Id="rId4" Type="http://schemas.openxmlformats.org/officeDocument/2006/relationships/image" Target="../media/image10.png" /><Relationship Id="rId5" Type="http://schemas.openxmlformats.org/officeDocument/2006/relationships/image" Target="../media/image12.png" /><Relationship Id="rId6" Type="http://schemas.openxmlformats.org/officeDocument/2006/relationships/image" Target="../media/image13.png" /><Relationship Id="rId7" Type="http://schemas.openxmlformats.org/officeDocument/2006/relationships/image" Target="../media/image14.png" /><Relationship Id="rId8" Type="http://schemas.openxmlformats.org/officeDocument/2006/relationships/image" Target="../media/image15.png" /><Relationship Id="rId9" Type="http://schemas.openxmlformats.org/officeDocument/2006/relationships/image" Target="../media/image16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image" Target="../media/image16.png" /><Relationship Id="rId11" Type="http://schemas.openxmlformats.org/officeDocument/2006/relationships/image" Target="../media/image17.png" /><Relationship Id="rId2" Type="http://schemas.openxmlformats.org/officeDocument/2006/relationships/image" Target="../media/image19.png" /><Relationship Id="rId3" Type="http://schemas.openxmlformats.org/officeDocument/2006/relationships/image" Target="../media/image9.png" /><Relationship Id="rId4" Type="http://schemas.openxmlformats.org/officeDocument/2006/relationships/image" Target="../media/image11.png" /><Relationship Id="rId5" Type="http://schemas.openxmlformats.org/officeDocument/2006/relationships/image" Target="../media/image10.png" /><Relationship Id="rId6" Type="http://schemas.openxmlformats.org/officeDocument/2006/relationships/image" Target="../media/image12.png" /><Relationship Id="rId7" Type="http://schemas.openxmlformats.org/officeDocument/2006/relationships/image" Target="../media/image13.png" /><Relationship Id="rId8" Type="http://schemas.openxmlformats.org/officeDocument/2006/relationships/image" Target="../media/image14.png" /><Relationship Id="rId9" Type="http://schemas.openxmlformats.org/officeDocument/2006/relationships/image" Target="../media/image15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image" Target="../media/image17.png" /><Relationship Id="rId2" Type="http://schemas.openxmlformats.org/officeDocument/2006/relationships/image" Target="../media/image9.png" /><Relationship Id="rId3" Type="http://schemas.openxmlformats.org/officeDocument/2006/relationships/image" Target="../media/image11.png" /><Relationship Id="rId4" Type="http://schemas.openxmlformats.org/officeDocument/2006/relationships/image" Target="../media/image10.png" /><Relationship Id="rId5" Type="http://schemas.openxmlformats.org/officeDocument/2006/relationships/image" Target="../media/image12.png" /><Relationship Id="rId6" Type="http://schemas.openxmlformats.org/officeDocument/2006/relationships/image" Target="../media/image13.png" /><Relationship Id="rId7" Type="http://schemas.openxmlformats.org/officeDocument/2006/relationships/image" Target="../media/image14.png" /><Relationship Id="rId8" Type="http://schemas.openxmlformats.org/officeDocument/2006/relationships/image" Target="../media/image15.png" /><Relationship Id="rId9" Type="http://schemas.openxmlformats.org/officeDocument/2006/relationships/image" Target="../media/image16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image" Target="../media/image15.png" /><Relationship Id="rId11" Type="http://schemas.openxmlformats.org/officeDocument/2006/relationships/image" Target="../media/image16.png" /><Relationship Id="rId12" Type="http://schemas.openxmlformats.org/officeDocument/2006/relationships/image" Target="../media/image17.png" /><Relationship Id="rId2" Type="http://schemas.openxmlformats.org/officeDocument/2006/relationships/image" Target="../media/image20.png" /><Relationship Id="rId3" Type="http://schemas.openxmlformats.org/officeDocument/2006/relationships/image" Target="../media/image21.png" /><Relationship Id="rId4" Type="http://schemas.openxmlformats.org/officeDocument/2006/relationships/image" Target="../media/image9.png" /><Relationship Id="rId5" Type="http://schemas.openxmlformats.org/officeDocument/2006/relationships/image" Target="../media/image11.png" /><Relationship Id="rId6" Type="http://schemas.openxmlformats.org/officeDocument/2006/relationships/image" Target="../media/image10.png" /><Relationship Id="rId7" Type="http://schemas.openxmlformats.org/officeDocument/2006/relationships/image" Target="../media/image12.png" /><Relationship Id="rId8" Type="http://schemas.openxmlformats.org/officeDocument/2006/relationships/image" Target="../media/image13.png" /><Relationship Id="rId9" Type="http://schemas.openxmlformats.org/officeDocument/2006/relationships/image" Target="../media/image1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08032040060006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/>
          <p:nvPr/>
        </p:nvSpPr>
        <p:spPr>
          <a:xfrm>
            <a:off x="1431968" y="1183234"/>
            <a:ext cx="4368800" cy="89408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5700" b="1" spc="-10">
                <a:solidFill>
                  <a:srgbClr val="FFFFFF"/>
                </a:solidFill>
                <a:latin typeface="微软雅黑"/>
                <a:cs typeface="微软雅黑"/>
              </a:rPr>
              <a:t>方案对比要素</a:t>
            </a:r>
            <a:endParaRPr sz="5700">
              <a:latin typeface="微软雅黑"/>
              <a:cs typeface="微软雅黑"/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9808833" y="536499"/>
            <a:ext cx="1662430" cy="585470"/>
          </a:xfrm>
          <a:prstGeom prst="rect">
            <a:avLst/>
          </a:prstGeom>
        </p:spPr>
        <p:txBody>
          <a:bodyPr vert="horz" wrap="square" lIns="0" tIns="33020" rIns="0" bIns="0" rtlCol="0">
            <a:spAutoFit/>
          </a:bodyPr>
          <a:lstStyle/>
          <a:p>
            <a:pPr marL="269875" marR="5080" indent="-257175" algn="r">
              <a:lnSpc>
                <a:spcPts val="1300"/>
              </a:lnSpc>
              <a:spcBef>
                <a:spcPts val="260"/>
              </a:spcBef>
            </a:pPr>
            <a:r>
              <a:rPr sz="1200">
                <a:solidFill>
                  <a:srgbClr val="FFFFFF"/>
                </a:solidFill>
                <a:latin typeface="微软雅黑"/>
                <a:cs typeface="微软雅黑"/>
              </a:rPr>
              <a:t>BIG</a:t>
            </a:r>
            <a:r>
              <a:rPr sz="1200" spc="-20">
                <a:solidFill>
                  <a:srgbClr val="FFFFFF"/>
                </a:solidFill>
                <a:latin typeface="微软雅黑"/>
                <a:cs typeface="微软雅黑"/>
              </a:rPr>
              <a:t> </a:t>
            </a:r>
            <a:r>
              <a:rPr sz="1200">
                <a:solidFill>
                  <a:srgbClr val="FFFFFF"/>
                </a:solidFill>
                <a:latin typeface="微软雅黑"/>
                <a:cs typeface="微软雅黑"/>
              </a:rPr>
              <a:t>DATA</a:t>
            </a:r>
            <a:r>
              <a:rPr sz="1200" spc="-15">
                <a:solidFill>
                  <a:srgbClr val="FFFFFF"/>
                </a:solidFill>
                <a:latin typeface="微软雅黑"/>
                <a:cs typeface="微软雅黑"/>
              </a:rPr>
              <a:t> </a:t>
            </a:r>
            <a:r>
              <a:rPr sz="1200" spc="-10">
                <a:solidFill>
                  <a:srgbClr val="FFFFFF"/>
                </a:solidFill>
                <a:latin typeface="微软雅黑"/>
                <a:cs typeface="微软雅黑"/>
              </a:rPr>
              <a:t>EMPOWERS </a:t>
            </a:r>
            <a:r>
              <a:rPr sz="1200">
                <a:solidFill>
                  <a:srgbClr val="FFFFFF"/>
                </a:solidFill>
                <a:latin typeface="微软雅黑"/>
                <a:cs typeface="微软雅黑"/>
              </a:rPr>
              <a:t>TO</a:t>
            </a:r>
            <a:r>
              <a:rPr sz="1200" spc="-15">
                <a:solidFill>
                  <a:srgbClr val="FFFFFF"/>
                </a:solidFill>
                <a:latin typeface="微软雅黑"/>
                <a:cs typeface="微软雅黑"/>
              </a:rPr>
              <a:t> </a:t>
            </a:r>
            <a:r>
              <a:rPr sz="1200">
                <a:solidFill>
                  <a:srgbClr val="FFFFFF"/>
                </a:solidFill>
                <a:latin typeface="微软雅黑"/>
                <a:cs typeface="微软雅黑"/>
              </a:rPr>
              <a:t>CREATE</a:t>
            </a:r>
            <a:r>
              <a:rPr sz="1200" spc="-15">
                <a:solidFill>
                  <a:srgbClr val="FFFFFF"/>
                </a:solidFill>
                <a:latin typeface="微软雅黑"/>
                <a:cs typeface="微软雅黑"/>
              </a:rPr>
              <a:t> </a:t>
            </a:r>
            <a:r>
              <a:rPr sz="1200">
                <a:solidFill>
                  <a:srgbClr val="FFFFFF"/>
                </a:solidFill>
                <a:latin typeface="微软雅黑"/>
                <a:cs typeface="微软雅黑"/>
              </a:rPr>
              <a:t>A</a:t>
            </a:r>
            <a:r>
              <a:rPr sz="1200" spc="-15">
                <a:solidFill>
                  <a:srgbClr val="FFFFFF"/>
                </a:solidFill>
                <a:latin typeface="微软雅黑"/>
                <a:cs typeface="微软雅黑"/>
              </a:rPr>
              <a:t> </a:t>
            </a:r>
            <a:r>
              <a:rPr sz="1200" spc="-25">
                <a:solidFill>
                  <a:srgbClr val="FFFFFF"/>
                </a:solidFill>
                <a:latin typeface="微软雅黑"/>
                <a:cs typeface="微软雅黑"/>
              </a:rPr>
              <a:t>NEW</a:t>
            </a:r>
            <a:endParaRPr sz="1200">
              <a:latin typeface="微软雅黑"/>
              <a:cs typeface="微软雅黑"/>
            </a:endParaRPr>
          </a:p>
          <a:p>
            <a:pPr marR="5080" algn="r">
              <a:lnSpc>
                <a:spcPct val="100000"/>
              </a:lnSpc>
              <a:spcBef>
                <a:spcPts val="204"/>
              </a:spcBef>
            </a:pPr>
            <a:r>
              <a:rPr sz="1200" spc="-25">
                <a:solidFill>
                  <a:srgbClr val="FFFFFF"/>
                </a:solidFill>
                <a:latin typeface="微软雅黑"/>
                <a:cs typeface="微软雅黑"/>
              </a:rPr>
              <a:t>ERA</a:t>
            </a:r>
            <a:endParaRPr sz="1200">
              <a:latin typeface="微软雅黑"/>
              <a:cs typeface="微软雅黑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object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object 3"/>
          <p:cNvSpPr txBox="1">
            <a:spLocks noGrp="1"/>
          </p:cNvSpPr>
          <p:nvPr>
            <p:ph type="title"/>
          </p:nvPr>
        </p:nvSpPr>
        <p:spPr>
          <a:xfrm>
            <a:off x="9706424" y="573776"/>
            <a:ext cx="1549400" cy="9398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6000" spc="-25">
                <a:solidFill>
                  <a:srgbClr val="FFFFFF"/>
                </a:solidFill>
              </a:rPr>
              <a:t>目录</a:t>
            </a:r>
            <a:endParaRPr sz="6000"/>
          </a:p>
        </p:txBody>
      </p:sp>
      <p:sp>
        <p:nvSpPr>
          <p:cNvPr id="4" name="object 4"/>
          <p:cNvSpPr txBox="1"/>
          <p:nvPr/>
        </p:nvSpPr>
        <p:spPr>
          <a:xfrm>
            <a:off x="9640840" y="1720832"/>
            <a:ext cx="1664970" cy="3911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400" spc="-10">
                <a:solidFill>
                  <a:srgbClr val="FFFFFF"/>
                </a:solidFill>
                <a:latin typeface="微软雅黑"/>
                <a:cs typeface="微软雅黑"/>
              </a:rPr>
              <a:t>CONTENTS</a:t>
            </a:r>
            <a:endParaRPr sz="2400">
              <a:latin typeface="微软雅黑"/>
              <a:cs typeface="微软雅黑"/>
            </a:endParaRPr>
          </a:p>
        </p:txBody>
      </p:sp>
      <p:sp>
        <p:nvSpPr>
          <p:cNvPr id="5" name="object 5"/>
          <p:cNvSpPr txBox="1"/>
          <p:nvPr/>
        </p:nvSpPr>
        <p:spPr>
          <a:xfrm>
            <a:off x="1663370" y="2229570"/>
            <a:ext cx="2057400" cy="2255520"/>
          </a:xfrm>
          <a:prstGeom prst="rect">
            <a:avLst/>
          </a:prstGeom>
        </p:spPr>
        <p:txBody>
          <a:bodyPr vert="horz" wrap="square" lIns="0" tIns="196215" rIns="0" bIns="0" rtlCol="0">
            <a:spAutoFit/>
          </a:bodyPr>
          <a:lstStyle/>
          <a:p>
            <a:pPr marL="215900" indent="-203200">
              <a:lnSpc>
                <a:spcPct val="100000"/>
              </a:lnSpc>
              <a:spcBef>
                <a:spcPts val="1545"/>
              </a:spcBef>
              <a:buSzPct val="102083"/>
              <a:buFont typeface="Arial"/>
              <a:buChar char="•"/>
              <a:tabLst>
                <a:tab pos="215900"/>
              </a:tabLst>
            </a:pPr>
            <a:r>
              <a:rPr sz="2400" spc="-15">
                <a:solidFill>
                  <a:srgbClr val="FFFFFF"/>
                </a:solidFill>
                <a:latin typeface="微软雅黑"/>
                <a:cs typeface="微软雅黑"/>
              </a:rPr>
              <a:t>方案概述</a:t>
            </a:r>
            <a:endParaRPr sz="2400">
              <a:latin typeface="微软雅黑"/>
              <a:cs typeface="微软雅黑"/>
            </a:endParaRPr>
          </a:p>
          <a:p>
            <a:pPr marL="215900" indent="-203200">
              <a:lnSpc>
                <a:spcPct val="100000"/>
              </a:lnSpc>
              <a:spcBef>
                <a:spcPts val="1525"/>
              </a:spcBef>
              <a:buSzPct val="102083"/>
              <a:buFont typeface="Arial"/>
              <a:buChar char="•"/>
              <a:tabLst>
                <a:tab pos="215900"/>
              </a:tabLst>
            </a:pPr>
            <a:r>
              <a:rPr sz="2400" spc="-10">
                <a:solidFill>
                  <a:srgbClr val="FFFFFF"/>
                </a:solidFill>
                <a:latin typeface="微软雅黑"/>
                <a:cs typeface="微软雅黑"/>
              </a:rPr>
              <a:t>方案对比要素</a:t>
            </a:r>
            <a:endParaRPr sz="2400">
              <a:latin typeface="微软雅黑"/>
              <a:cs typeface="微软雅黑"/>
            </a:endParaRPr>
          </a:p>
          <a:p>
            <a:pPr marL="215900" indent="-203200">
              <a:lnSpc>
                <a:spcPct val="100000"/>
              </a:lnSpc>
              <a:spcBef>
                <a:spcPts val="1530"/>
              </a:spcBef>
              <a:buSzPct val="102083"/>
              <a:buFont typeface="Arial"/>
              <a:buChar char="•"/>
              <a:tabLst>
                <a:tab pos="215900"/>
              </a:tabLst>
            </a:pPr>
            <a:r>
              <a:rPr sz="2400" spc="-15">
                <a:solidFill>
                  <a:srgbClr val="FFFFFF"/>
                </a:solidFill>
                <a:latin typeface="微软雅黑"/>
                <a:cs typeface="微软雅黑"/>
              </a:rPr>
              <a:t>方案评估</a:t>
            </a:r>
            <a:endParaRPr sz="2400">
              <a:latin typeface="微软雅黑"/>
              <a:cs typeface="微软雅黑"/>
            </a:endParaRPr>
          </a:p>
          <a:p>
            <a:pPr marL="215900" indent="-203200">
              <a:lnSpc>
                <a:spcPct val="100000"/>
              </a:lnSpc>
              <a:spcBef>
                <a:spcPts val="1525"/>
              </a:spcBef>
              <a:buSzPct val="102083"/>
              <a:buFont typeface="Arial"/>
              <a:buChar char="•"/>
              <a:tabLst>
                <a:tab pos="215900"/>
              </a:tabLst>
            </a:pPr>
            <a:r>
              <a:rPr sz="2400" spc="-15">
                <a:solidFill>
                  <a:srgbClr val="FFFFFF"/>
                </a:solidFill>
                <a:latin typeface="微软雅黑"/>
                <a:cs typeface="微软雅黑"/>
              </a:rPr>
              <a:t>方案选择</a:t>
            </a:r>
            <a:endParaRPr sz="2400">
              <a:latin typeface="微软雅黑"/>
              <a:cs typeface="微软雅黑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/>
          <p:nvPr/>
        </p:nvSpPr>
        <p:spPr>
          <a:xfrm>
            <a:off x="9808833" y="536499"/>
            <a:ext cx="1662430" cy="585470"/>
          </a:xfrm>
          <a:prstGeom prst="rect">
            <a:avLst/>
          </a:prstGeom>
        </p:spPr>
        <p:txBody>
          <a:bodyPr vert="horz" wrap="square" lIns="0" tIns="33020" rIns="0" bIns="0" rtlCol="0">
            <a:spAutoFit/>
          </a:bodyPr>
          <a:lstStyle/>
          <a:p>
            <a:pPr marL="269875" marR="5080" indent="-257175" algn="r">
              <a:lnSpc>
                <a:spcPts val="1300"/>
              </a:lnSpc>
              <a:spcBef>
                <a:spcPts val="260"/>
              </a:spcBef>
            </a:pPr>
            <a:r>
              <a:rPr sz="1200">
                <a:solidFill>
                  <a:srgbClr val="FFFFFF"/>
                </a:solidFill>
                <a:latin typeface="微软雅黑"/>
                <a:cs typeface="微软雅黑"/>
              </a:rPr>
              <a:t>BIG</a:t>
            </a:r>
            <a:r>
              <a:rPr sz="1200" spc="-20">
                <a:solidFill>
                  <a:srgbClr val="FFFFFF"/>
                </a:solidFill>
                <a:latin typeface="微软雅黑"/>
                <a:cs typeface="微软雅黑"/>
              </a:rPr>
              <a:t> </a:t>
            </a:r>
            <a:r>
              <a:rPr sz="1200">
                <a:solidFill>
                  <a:srgbClr val="FFFFFF"/>
                </a:solidFill>
                <a:latin typeface="微软雅黑"/>
                <a:cs typeface="微软雅黑"/>
              </a:rPr>
              <a:t>DATA</a:t>
            </a:r>
            <a:r>
              <a:rPr sz="1200" spc="-15">
                <a:solidFill>
                  <a:srgbClr val="FFFFFF"/>
                </a:solidFill>
                <a:latin typeface="微软雅黑"/>
                <a:cs typeface="微软雅黑"/>
              </a:rPr>
              <a:t> </a:t>
            </a:r>
            <a:r>
              <a:rPr sz="1200" spc="-10">
                <a:solidFill>
                  <a:srgbClr val="FFFFFF"/>
                </a:solidFill>
                <a:latin typeface="微软雅黑"/>
                <a:cs typeface="微软雅黑"/>
              </a:rPr>
              <a:t>EMPOWERS </a:t>
            </a:r>
            <a:r>
              <a:rPr sz="1200">
                <a:solidFill>
                  <a:srgbClr val="FFFFFF"/>
                </a:solidFill>
                <a:latin typeface="微软雅黑"/>
                <a:cs typeface="微软雅黑"/>
              </a:rPr>
              <a:t>TO</a:t>
            </a:r>
            <a:r>
              <a:rPr sz="1200" spc="-15">
                <a:solidFill>
                  <a:srgbClr val="FFFFFF"/>
                </a:solidFill>
                <a:latin typeface="微软雅黑"/>
                <a:cs typeface="微软雅黑"/>
              </a:rPr>
              <a:t> </a:t>
            </a:r>
            <a:r>
              <a:rPr sz="1200">
                <a:solidFill>
                  <a:srgbClr val="FFFFFF"/>
                </a:solidFill>
                <a:latin typeface="微软雅黑"/>
                <a:cs typeface="微软雅黑"/>
              </a:rPr>
              <a:t>CREATE</a:t>
            </a:r>
            <a:r>
              <a:rPr sz="1200" spc="-15">
                <a:solidFill>
                  <a:srgbClr val="FFFFFF"/>
                </a:solidFill>
                <a:latin typeface="微软雅黑"/>
                <a:cs typeface="微软雅黑"/>
              </a:rPr>
              <a:t> </a:t>
            </a:r>
            <a:r>
              <a:rPr sz="1200">
                <a:solidFill>
                  <a:srgbClr val="FFFFFF"/>
                </a:solidFill>
                <a:latin typeface="微软雅黑"/>
                <a:cs typeface="微软雅黑"/>
              </a:rPr>
              <a:t>A</a:t>
            </a:r>
            <a:r>
              <a:rPr sz="1200" spc="-15">
                <a:solidFill>
                  <a:srgbClr val="FFFFFF"/>
                </a:solidFill>
                <a:latin typeface="微软雅黑"/>
                <a:cs typeface="微软雅黑"/>
              </a:rPr>
              <a:t> </a:t>
            </a:r>
            <a:r>
              <a:rPr sz="1200" spc="-25">
                <a:solidFill>
                  <a:srgbClr val="FFFFFF"/>
                </a:solidFill>
                <a:latin typeface="微软雅黑"/>
                <a:cs typeface="微软雅黑"/>
              </a:rPr>
              <a:t>NEW</a:t>
            </a:r>
            <a:endParaRPr sz="1200">
              <a:latin typeface="微软雅黑"/>
              <a:cs typeface="微软雅黑"/>
            </a:endParaRPr>
          </a:p>
          <a:p>
            <a:pPr marR="5080" algn="r">
              <a:lnSpc>
                <a:spcPct val="100000"/>
              </a:lnSpc>
              <a:spcBef>
                <a:spcPts val="204"/>
              </a:spcBef>
            </a:pPr>
            <a:r>
              <a:rPr sz="1200" spc="-25">
                <a:solidFill>
                  <a:srgbClr val="FFFFFF"/>
                </a:solidFill>
                <a:latin typeface="微软雅黑"/>
                <a:cs typeface="微软雅黑"/>
              </a:rPr>
              <a:t>ERA</a:t>
            </a:r>
            <a:endParaRPr sz="1200">
              <a:latin typeface="微软雅黑"/>
              <a:cs typeface="微软雅黑"/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2446614" y="1341356"/>
            <a:ext cx="2108835" cy="2198370"/>
          </a:xfrm>
          <a:prstGeom prst="rect">
            <a:avLst/>
          </a:prstGeom>
        </p:spPr>
        <p:txBody>
          <a:bodyPr vert="horz" wrap="square" lIns="0" tIns="4311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3395"/>
              </a:spcBef>
            </a:pPr>
            <a:r>
              <a:rPr sz="5400" b="1" spc="-25">
                <a:solidFill>
                  <a:srgbClr val="FFFFFF"/>
                </a:solidFill>
                <a:latin typeface="微软雅黑"/>
                <a:cs typeface="微软雅黑"/>
              </a:rPr>
              <a:t>01</a:t>
            </a:r>
            <a:endParaRPr sz="5400">
              <a:latin typeface="微软雅黑"/>
              <a:cs typeface="微软雅黑"/>
            </a:endParaRPr>
          </a:p>
          <a:p>
            <a:pPr marL="38100">
              <a:lnSpc>
                <a:spcPct val="100000"/>
              </a:lnSpc>
              <a:spcBef>
                <a:spcPts val="2475"/>
              </a:spcBef>
            </a:pPr>
            <a:r>
              <a:rPr sz="4050" b="1" spc="-15">
                <a:solidFill>
                  <a:srgbClr val="FFFFFF"/>
                </a:solidFill>
                <a:latin typeface="微软雅黑"/>
                <a:cs typeface="微软雅黑"/>
              </a:rPr>
              <a:t>方案概述</a:t>
            </a:r>
            <a:endParaRPr sz="4050">
              <a:latin typeface="微软雅黑"/>
              <a:cs typeface="微软雅黑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object 2"/>
          <p:cNvPicPr/>
          <p:nvPr/>
        </p:nvPicPr>
        <p:blipFill>
          <a:blip r:embed="rId2"/>
          <a:stretch>
            <a:fillRect/>
          </a:stretch>
        </p:blipFill>
        <p:spPr>
          <a:xfrm>
            <a:off x="763828" y="1628257"/>
            <a:ext cx="230515" cy="230515"/>
          </a:xfrm>
          <a:prstGeom prst="rect">
            <a:avLst/>
          </a:prstGeom>
        </p:spPr>
      </p:pic>
      <p:pic>
        <p:nvPicPr>
          <p:cNvPr id="3" name="object 3"/>
          <p:cNvPicPr/>
          <p:nvPr/>
        </p:nvPicPr>
        <p:blipFill>
          <a:blip r:embed="rId3"/>
          <a:stretch>
            <a:fillRect/>
          </a:stretch>
        </p:blipFill>
        <p:spPr>
          <a:xfrm>
            <a:off x="6095997" y="1153982"/>
            <a:ext cx="5194481" cy="5194299"/>
          </a:xfrm>
          <a:prstGeom prst="rect">
            <a:avLst/>
          </a:prstGeom>
        </p:spPr>
      </p:pic>
      <p:sp>
        <p:nvSpPr>
          <p:cNvPr id="4" name="object 4"/>
          <p:cNvSpPr txBox="1"/>
          <p:nvPr/>
        </p:nvSpPr>
        <p:spPr>
          <a:xfrm>
            <a:off x="1095945" y="1532638"/>
            <a:ext cx="4216400" cy="242951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2300" b="1">
                <a:solidFill>
                  <a:srgbClr val="8C8C8C"/>
                </a:solidFill>
                <a:latin typeface="微软雅黑"/>
                <a:cs typeface="微软雅黑"/>
              </a:rPr>
              <a:t>社会背</a:t>
            </a:r>
            <a:r>
              <a:rPr sz="2300" b="1" spc="-50">
                <a:solidFill>
                  <a:srgbClr val="8C8C8C"/>
                </a:solidFill>
                <a:latin typeface="微软雅黑"/>
                <a:cs typeface="微软雅黑"/>
              </a:rPr>
              <a:t>景</a:t>
            </a:r>
            <a:endParaRPr sz="2300">
              <a:latin typeface="微软雅黑"/>
              <a:cs typeface="微软雅黑"/>
            </a:endParaRPr>
          </a:p>
          <a:p>
            <a:pPr marL="12700" marR="195580">
              <a:lnSpc>
                <a:spcPct val="120000"/>
              </a:lnSpc>
              <a:spcBef>
                <a:spcPts val="1310"/>
              </a:spcBef>
            </a:pPr>
            <a:r>
              <a:rPr sz="1500" spc="-5">
                <a:solidFill>
                  <a:srgbClr val="F6F6F6"/>
                </a:solidFill>
                <a:latin typeface="微软雅黑"/>
                <a:cs typeface="微软雅黑"/>
              </a:rPr>
              <a:t>描述该方案所处的社会环境、经济状况、技术发</a:t>
            </a:r>
            <a:r>
              <a:rPr sz="1500" spc="-10">
                <a:solidFill>
                  <a:srgbClr val="F6F6F6"/>
                </a:solidFill>
                <a:latin typeface="微软雅黑"/>
                <a:cs typeface="微软雅黑"/>
              </a:rPr>
              <a:t>展等背景信息。</a:t>
            </a:r>
            <a:endParaRPr sz="1500">
              <a:latin typeface="微软雅黑"/>
              <a:cs typeface="微软雅黑"/>
            </a:endParaRPr>
          </a:p>
          <a:p>
            <a:pPr>
              <a:lnSpc>
                <a:spcPct val="100000"/>
              </a:lnSpc>
              <a:spcBef>
                <a:spcPts val="40"/>
              </a:spcBef>
            </a:pPr>
            <a:endParaRPr sz="2300">
              <a:latin typeface="微软雅黑"/>
              <a:cs typeface="微软雅黑"/>
            </a:endParaRPr>
          </a:p>
          <a:p>
            <a:pPr marL="12700">
              <a:lnSpc>
                <a:spcPct val="100000"/>
              </a:lnSpc>
            </a:pPr>
            <a:r>
              <a:rPr sz="2300" b="1">
                <a:solidFill>
                  <a:srgbClr val="8C8C8C"/>
                </a:solidFill>
                <a:latin typeface="微软雅黑"/>
                <a:cs typeface="微软雅黑"/>
              </a:rPr>
              <a:t>政策背</a:t>
            </a:r>
            <a:r>
              <a:rPr sz="2300" b="1" spc="-50">
                <a:solidFill>
                  <a:srgbClr val="8C8C8C"/>
                </a:solidFill>
                <a:latin typeface="微软雅黑"/>
                <a:cs typeface="微软雅黑"/>
              </a:rPr>
              <a:t>景</a:t>
            </a:r>
            <a:endParaRPr sz="2300">
              <a:latin typeface="微软雅黑"/>
              <a:cs typeface="微软雅黑"/>
            </a:endParaRPr>
          </a:p>
          <a:p>
            <a:pPr marL="12700">
              <a:lnSpc>
                <a:spcPct val="100000"/>
              </a:lnSpc>
              <a:spcBef>
                <a:spcPts val="1670"/>
              </a:spcBef>
            </a:pPr>
            <a:r>
              <a:rPr sz="1500" spc="-5">
                <a:solidFill>
                  <a:srgbClr val="F6F6F6"/>
                </a:solidFill>
                <a:latin typeface="微软雅黑"/>
                <a:cs typeface="微软雅黑"/>
              </a:rPr>
              <a:t>分析相关政策、法规对该方案的影响和推动作用。</a:t>
            </a:r>
            <a:endParaRPr sz="1500">
              <a:latin typeface="微软雅黑"/>
              <a:cs typeface="微软雅黑"/>
            </a:endParaRPr>
          </a:p>
        </p:txBody>
      </p:sp>
      <p:sp>
        <p:nvSpPr>
          <p:cNvPr id="5" name="object 5"/>
          <p:cNvSpPr txBox="1"/>
          <p:nvPr/>
        </p:nvSpPr>
        <p:spPr>
          <a:xfrm>
            <a:off x="1095945" y="4778419"/>
            <a:ext cx="4406900" cy="819785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2300" b="1">
                <a:solidFill>
                  <a:srgbClr val="8C8C8C"/>
                </a:solidFill>
                <a:latin typeface="微软雅黑"/>
                <a:cs typeface="微软雅黑"/>
              </a:rPr>
              <a:t>市场需</a:t>
            </a:r>
            <a:r>
              <a:rPr sz="2300" b="1" spc="-50">
                <a:solidFill>
                  <a:srgbClr val="8C8C8C"/>
                </a:solidFill>
                <a:latin typeface="微软雅黑"/>
                <a:cs typeface="微软雅黑"/>
              </a:rPr>
              <a:t>求</a:t>
            </a:r>
            <a:endParaRPr sz="2300">
              <a:latin typeface="微软雅黑"/>
              <a:cs typeface="微软雅黑"/>
            </a:endParaRPr>
          </a:p>
          <a:p>
            <a:pPr marL="12700">
              <a:lnSpc>
                <a:spcPct val="100000"/>
              </a:lnSpc>
              <a:spcBef>
                <a:spcPts val="1670"/>
              </a:spcBef>
            </a:pPr>
            <a:r>
              <a:rPr sz="1500" spc="-5">
                <a:solidFill>
                  <a:srgbClr val="F6F6F6"/>
                </a:solidFill>
                <a:latin typeface="微软雅黑"/>
                <a:cs typeface="微软雅黑"/>
              </a:rPr>
              <a:t>分析市场需求和消费者需求，阐述方案的市场前景。</a:t>
            </a:r>
            <a:endParaRPr sz="1500">
              <a:latin typeface="微软雅黑"/>
              <a:cs typeface="微软雅黑"/>
            </a:endParaRPr>
          </a:p>
        </p:txBody>
      </p:sp>
      <p:pic>
        <p:nvPicPr>
          <p:cNvPr id="6" name="object 6"/>
          <p:cNvPicPr/>
          <p:nvPr/>
        </p:nvPicPr>
        <p:blipFill>
          <a:blip r:embed="rId4"/>
          <a:stretch>
            <a:fillRect/>
          </a:stretch>
        </p:blipFill>
        <p:spPr>
          <a:xfrm>
            <a:off x="763829" y="3237601"/>
            <a:ext cx="230515" cy="230515"/>
          </a:xfrm>
          <a:prstGeom prst="rect">
            <a:avLst/>
          </a:prstGeom>
        </p:spPr>
      </p:pic>
      <p:pic>
        <p:nvPicPr>
          <p:cNvPr id="7" name="object 7"/>
          <p:cNvPicPr/>
          <p:nvPr/>
        </p:nvPicPr>
        <p:blipFill>
          <a:blip r:embed="rId5"/>
          <a:stretch>
            <a:fillRect/>
          </a:stretch>
        </p:blipFill>
        <p:spPr>
          <a:xfrm>
            <a:off x="763829" y="4874038"/>
            <a:ext cx="230515" cy="230515"/>
          </a:xfrm>
          <a:prstGeom prst="rect">
            <a:avLst/>
          </a:prstGeom>
        </p:spPr>
      </p:pic>
      <p:grpSp>
        <p:nvGrpSpPr>
          <p:cNvPr id="8" name="object 8"/>
          <p:cNvGrpSpPr/>
          <p:nvPr/>
        </p:nvGrpSpPr>
        <p:grpSpPr>
          <a:xfrm>
            <a:off x="454963" y="331167"/>
            <a:ext cx="515620" cy="440055"/>
            <a:chOff x="454963" y="331167"/>
            <a:chExt cx="515620" cy="440055"/>
          </a:xfrm>
        </p:grpSpPr>
        <p:pic>
          <p:nvPicPr>
            <p:cNvPr id="9" name="object 9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454963" y="331167"/>
              <a:ext cx="84147" cy="84146"/>
            </a:xfrm>
            <a:prstGeom prst="rect">
              <a:avLst/>
            </a:prstGeom>
          </p:spPr>
        </p:pic>
        <p:pic>
          <p:nvPicPr>
            <p:cNvPr id="10" name="object 10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689124" y="339459"/>
              <a:ext cx="74704" cy="74703"/>
            </a:xfrm>
            <a:prstGeom prst="rect">
              <a:avLst/>
            </a:prstGeom>
          </p:spPr>
        </p:pic>
        <p:pic>
          <p:nvPicPr>
            <p:cNvPr id="11" name="object 11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575049" y="337742"/>
              <a:ext cx="78137" cy="78136"/>
            </a:xfrm>
            <a:prstGeom prst="rect">
              <a:avLst/>
            </a:prstGeom>
          </p:spPr>
        </p:pic>
        <p:pic>
          <p:nvPicPr>
            <p:cNvPr id="12" name="object 12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799767" y="348429"/>
              <a:ext cx="69238" cy="69237"/>
            </a:xfrm>
            <a:prstGeom prst="rect">
              <a:avLst/>
            </a:prstGeom>
          </p:spPr>
        </p:pic>
        <p:pic>
          <p:nvPicPr>
            <p:cNvPr id="13" name="object 13"/>
            <p:cNvPicPr/>
            <p:nvPr/>
          </p:nvPicPr>
          <p:blipFill>
            <a:blip r:embed="rId10"/>
            <a:stretch>
              <a:fillRect/>
            </a:stretch>
          </p:blipFill>
          <p:spPr>
            <a:xfrm>
              <a:off x="904944" y="344296"/>
              <a:ext cx="65594" cy="65593"/>
            </a:xfrm>
            <a:prstGeom prst="rect">
              <a:avLst/>
            </a:prstGeom>
          </p:spPr>
        </p:pic>
        <p:pic>
          <p:nvPicPr>
            <p:cNvPr id="14" name="object 14"/>
            <p:cNvPicPr/>
            <p:nvPr/>
          </p:nvPicPr>
          <p:blipFill>
            <a:blip r:embed="rId11"/>
            <a:stretch>
              <a:fillRect/>
            </a:stretch>
          </p:blipFill>
          <p:spPr>
            <a:xfrm>
              <a:off x="454963" y="448941"/>
              <a:ext cx="84147" cy="84146"/>
            </a:xfrm>
            <a:prstGeom prst="rect">
              <a:avLst/>
            </a:prstGeom>
          </p:spPr>
        </p:pic>
        <p:pic>
          <p:nvPicPr>
            <p:cNvPr id="15" name="object 15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575049" y="455516"/>
              <a:ext cx="78137" cy="78136"/>
            </a:xfrm>
            <a:prstGeom prst="rect">
              <a:avLst/>
            </a:prstGeom>
          </p:spPr>
        </p:pic>
        <p:pic>
          <p:nvPicPr>
            <p:cNvPr id="16" name="object 16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689124" y="457232"/>
              <a:ext cx="74703" cy="74704"/>
            </a:xfrm>
            <a:prstGeom prst="rect">
              <a:avLst/>
            </a:prstGeom>
          </p:spPr>
        </p:pic>
        <p:pic>
          <p:nvPicPr>
            <p:cNvPr id="17" name="object 17"/>
            <p:cNvPicPr/>
            <p:nvPr/>
          </p:nvPicPr>
          <p:blipFill>
            <a:blip r:embed="rId12"/>
            <a:stretch>
              <a:fillRect/>
            </a:stretch>
          </p:blipFill>
          <p:spPr>
            <a:xfrm>
              <a:off x="799767" y="466202"/>
              <a:ext cx="69237" cy="69237"/>
            </a:xfrm>
            <a:prstGeom prst="rect">
              <a:avLst/>
            </a:prstGeom>
          </p:spPr>
        </p:pic>
        <p:pic>
          <p:nvPicPr>
            <p:cNvPr id="18" name="object 18"/>
            <p:cNvPicPr/>
            <p:nvPr/>
          </p:nvPicPr>
          <p:blipFill>
            <a:blip r:embed="rId10"/>
            <a:stretch>
              <a:fillRect/>
            </a:stretch>
          </p:blipFill>
          <p:spPr>
            <a:xfrm>
              <a:off x="904944" y="462069"/>
              <a:ext cx="65594" cy="65594"/>
            </a:xfrm>
            <a:prstGeom prst="rect">
              <a:avLst/>
            </a:prstGeom>
          </p:spPr>
        </p:pic>
        <p:pic>
          <p:nvPicPr>
            <p:cNvPr id="19" name="object 19"/>
            <p:cNvPicPr/>
            <p:nvPr/>
          </p:nvPicPr>
          <p:blipFill>
            <a:blip r:embed="rId11"/>
            <a:stretch>
              <a:fillRect/>
            </a:stretch>
          </p:blipFill>
          <p:spPr>
            <a:xfrm>
              <a:off x="454963" y="566714"/>
              <a:ext cx="84147" cy="84146"/>
            </a:xfrm>
            <a:prstGeom prst="rect">
              <a:avLst/>
            </a:prstGeom>
          </p:spPr>
        </p:pic>
        <p:pic>
          <p:nvPicPr>
            <p:cNvPr id="20" name="object 20"/>
            <p:cNvPicPr/>
            <p:nvPr/>
          </p:nvPicPr>
          <p:blipFill>
            <a:blip r:embed="rId13"/>
            <a:stretch>
              <a:fillRect/>
            </a:stretch>
          </p:blipFill>
          <p:spPr>
            <a:xfrm>
              <a:off x="575049" y="573290"/>
              <a:ext cx="78137" cy="78136"/>
            </a:xfrm>
            <a:prstGeom prst="rect">
              <a:avLst/>
            </a:prstGeom>
          </p:spPr>
        </p:pic>
        <p:pic>
          <p:nvPicPr>
            <p:cNvPr id="21" name="object 21"/>
            <p:cNvPicPr/>
            <p:nvPr/>
          </p:nvPicPr>
          <p:blipFill>
            <a:blip r:embed="rId14"/>
            <a:stretch>
              <a:fillRect/>
            </a:stretch>
          </p:blipFill>
          <p:spPr>
            <a:xfrm>
              <a:off x="689124" y="575006"/>
              <a:ext cx="74703" cy="74704"/>
            </a:xfrm>
            <a:prstGeom prst="rect">
              <a:avLst/>
            </a:prstGeom>
          </p:spPr>
        </p:pic>
        <p:pic>
          <p:nvPicPr>
            <p:cNvPr id="22" name="object 22"/>
            <p:cNvPicPr/>
            <p:nvPr/>
          </p:nvPicPr>
          <p:blipFill>
            <a:blip r:embed="rId10"/>
            <a:stretch>
              <a:fillRect/>
            </a:stretch>
          </p:blipFill>
          <p:spPr>
            <a:xfrm>
              <a:off x="904944" y="579843"/>
              <a:ext cx="65594" cy="65594"/>
            </a:xfrm>
            <a:prstGeom prst="rect">
              <a:avLst/>
            </a:prstGeom>
          </p:spPr>
        </p:pic>
        <p:pic>
          <p:nvPicPr>
            <p:cNvPr id="23" name="object 23"/>
            <p:cNvPicPr/>
            <p:nvPr/>
          </p:nvPicPr>
          <p:blipFill>
            <a:blip r:embed="rId12"/>
            <a:stretch>
              <a:fillRect/>
            </a:stretch>
          </p:blipFill>
          <p:spPr>
            <a:xfrm>
              <a:off x="799767" y="583976"/>
              <a:ext cx="69237" cy="69237"/>
            </a:xfrm>
            <a:prstGeom prst="rect">
              <a:avLst/>
            </a:prstGeom>
          </p:spPr>
        </p:pic>
        <p:pic>
          <p:nvPicPr>
            <p:cNvPr id="24" name="object 24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454963" y="684488"/>
              <a:ext cx="84147" cy="84146"/>
            </a:xfrm>
            <a:prstGeom prst="rect">
              <a:avLst/>
            </a:prstGeom>
          </p:spPr>
        </p:pic>
        <p:pic>
          <p:nvPicPr>
            <p:cNvPr id="25" name="object 25"/>
            <p:cNvPicPr/>
            <p:nvPr/>
          </p:nvPicPr>
          <p:blipFill>
            <a:blip r:embed="rId13"/>
            <a:stretch>
              <a:fillRect/>
            </a:stretch>
          </p:blipFill>
          <p:spPr>
            <a:xfrm>
              <a:off x="575049" y="691063"/>
              <a:ext cx="78137" cy="78136"/>
            </a:xfrm>
            <a:prstGeom prst="rect">
              <a:avLst/>
            </a:prstGeom>
          </p:spPr>
        </p:pic>
        <p:pic>
          <p:nvPicPr>
            <p:cNvPr id="26" name="object 26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689124" y="692780"/>
              <a:ext cx="74703" cy="74704"/>
            </a:xfrm>
            <a:prstGeom prst="rect">
              <a:avLst/>
            </a:prstGeom>
          </p:spPr>
        </p:pic>
        <p:pic>
          <p:nvPicPr>
            <p:cNvPr id="27" name="object 27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799767" y="701750"/>
              <a:ext cx="69237" cy="69237"/>
            </a:xfrm>
            <a:prstGeom prst="rect">
              <a:avLst/>
            </a:prstGeom>
          </p:spPr>
        </p:pic>
        <p:pic>
          <p:nvPicPr>
            <p:cNvPr id="28" name="object 28"/>
            <p:cNvPicPr/>
            <p:nvPr/>
          </p:nvPicPr>
          <p:blipFill>
            <a:blip r:embed="rId10"/>
            <a:stretch>
              <a:fillRect/>
            </a:stretch>
          </p:blipFill>
          <p:spPr>
            <a:xfrm>
              <a:off x="904944" y="697617"/>
              <a:ext cx="65594" cy="65594"/>
            </a:xfrm>
            <a:prstGeom prst="rect">
              <a:avLst/>
            </a:prstGeom>
          </p:spPr>
        </p:pic>
      </p:grpSp>
      <p:sp>
        <p:nvSpPr>
          <p:cNvPr id="29" name="object 29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15"/>
              <a:t>方案背景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/>
          <p:nvPr/>
        </p:nvSpPr>
        <p:spPr>
          <a:xfrm>
            <a:off x="6084396" y="3092027"/>
            <a:ext cx="5549900" cy="245999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2300" b="1">
                <a:solidFill>
                  <a:srgbClr val="8C8C8C"/>
                </a:solidFill>
                <a:latin typeface="微软雅黑"/>
                <a:cs typeface="微软雅黑"/>
              </a:rPr>
              <a:t>中长期目</a:t>
            </a:r>
            <a:r>
              <a:rPr sz="2300" b="1" spc="-50">
                <a:solidFill>
                  <a:srgbClr val="8C8C8C"/>
                </a:solidFill>
                <a:latin typeface="微软雅黑"/>
                <a:cs typeface="微软雅黑"/>
              </a:rPr>
              <a:t>标</a:t>
            </a:r>
            <a:endParaRPr sz="2300">
              <a:latin typeface="微软雅黑"/>
              <a:cs typeface="微软雅黑"/>
            </a:endParaRPr>
          </a:p>
          <a:p>
            <a:pPr marL="12700" marR="5080">
              <a:lnSpc>
                <a:spcPct val="120000"/>
              </a:lnSpc>
              <a:spcBef>
                <a:spcPts val="1205"/>
              </a:spcBef>
            </a:pPr>
            <a:r>
              <a:rPr sz="1500" spc="-5">
                <a:solidFill>
                  <a:srgbClr val="F6F6F6"/>
                </a:solidFill>
                <a:latin typeface="微软雅黑"/>
                <a:cs typeface="微软雅黑"/>
              </a:rPr>
              <a:t>阐述方案在中长期内要实现的目标，如扩大市场份额、提升品牌形</a:t>
            </a:r>
            <a:r>
              <a:rPr sz="1500" spc="-20">
                <a:solidFill>
                  <a:srgbClr val="F6F6F6"/>
                </a:solidFill>
                <a:latin typeface="微软雅黑"/>
                <a:cs typeface="微软雅黑"/>
              </a:rPr>
              <a:t>象等。</a:t>
            </a:r>
            <a:endParaRPr sz="1500">
              <a:latin typeface="微软雅黑"/>
              <a:cs typeface="微软雅黑"/>
            </a:endParaRPr>
          </a:p>
          <a:p>
            <a:pPr>
              <a:lnSpc>
                <a:spcPct val="100000"/>
              </a:lnSpc>
              <a:spcBef>
                <a:spcPts val="25"/>
              </a:spcBef>
            </a:pPr>
            <a:endParaRPr sz="2550">
              <a:latin typeface="微软雅黑"/>
              <a:cs typeface="微软雅黑"/>
            </a:endParaRPr>
          </a:p>
          <a:p>
            <a:pPr marL="12700">
              <a:lnSpc>
                <a:spcPct val="100000"/>
              </a:lnSpc>
            </a:pPr>
            <a:r>
              <a:rPr sz="2300" b="1">
                <a:solidFill>
                  <a:srgbClr val="8C8C8C"/>
                </a:solidFill>
                <a:latin typeface="微软雅黑"/>
                <a:cs typeface="微软雅黑"/>
              </a:rPr>
              <a:t>关键绩效指标</a:t>
            </a:r>
            <a:r>
              <a:rPr sz="2300" b="1" spc="-10">
                <a:solidFill>
                  <a:srgbClr val="8C8C8C"/>
                </a:solidFill>
                <a:latin typeface="微软雅黑"/>
                <a:cs typeface="微软雅黑"/>
              </a:rPr>
              <a:t>（KPI）</a:t>
            </a:r>
            <a:endParaRPr sz="2300">
              <a:latin typeface="微软雅黑"/>
              <a:cs typeface="微软雅黑"/>
            </a:endParaRPr>
          </a:p>
          <a:p>
            <a:pPr marL="12700">
              <a:lnSpc>
                <a:spcPct val="100000"/>
              </a:lnSpc>
              <a:spcBef>
                <a:spcPts val="1570"/>
              </a:spcBef>
            </a:pPr>
            <a:r>
              <a:rPr sz="1500" spc="-5">
                <a:solidFill>
                  <a:srgbClr val="F6F6F6"/>
                </a:solidFill>
                <a:latin typeface="微软雅黑"/>
                <a:cs typeface="微软雅黑"/>
              </a:rPr>
              <a:t>列举衡量方案成功的主要指标，如销售额、客户满意度等。</a:t>
            </a:r>
            <a:endParaRPr sz="1500">
              <a:latin typeface="微软雅黑"/>
              <a:cs typeface="微软雅黑"/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6084396" y="1443387"/>
            <a:ext cx="5168900" cy="807085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2300" b="1">
                <a:solidFill>
                  <a:srgbClr val="8C8C8C"/>
                </a:solidFill>
                <a:latin typeface="微软雅黑"/>
                <a:cs typeface="微软雅黑"/>
              </a:rPr>
              <a:t>短期目</a:t>
            </a:r>
            <a:r>
              <a:rPr sz="2300" b="1" spc="-50">
                <a:solidFill>
                  <a:srgbClr val="8C8C8C"/>
                </a:solidFill>
                <a:latin typeface="微软雅黑"/>
                <a:cs typeface="微软雅黑"/>
              </a:rPr>
              <a:t>标</a:t>
            </a:r>
            <a:endParaRPr sz="2300">
              <a:latin typeface="微软雅黑"/>
              <a:cs typeface="微软雅黑"/>
            </a:endParaRPr>
          </a:p>
          <a:p>
            <a:pPr marL="12700">
              <a:lnSpc>
                <a:spcPct val="100000"/>
              </a:lnSpc>
              <a:spcBef>
                <a:spcPts val="1565"/>
              </a:spcBef>
            </a:pPr>
            <a:r>
              <a:rPr sz="1500" spc="-5">
                <a:solidFill>
                  <a:srgbClr val="F6F6F6"/>
                </a:solidFill>
                <a:latin typeface="微软雅黑"/>
                <a:cs typeface="微软雅黑"/>
              </a:rPr>
              <a:t>明确方案在短期内要达到的目标，如提高效率、降低成本等。</a:t>
            </a:r>
            <a:endParaRPr sz="1500">
              <a:latin typeface="微软雅黑"/>
              <a:cs typeface="微软雅黑"/>
            </a:endParaRPr>
          </a:p>
        </p:txBody>
      </p:sp>
      <p:pic>
        <p:nvPicPr>
          <p:cNvPr id="4" name="object 4"/>
          <p:cNvPicPr/>
          <p:nvPr/>
        </p:nvPicPr>
        <p:blipFill>
          <a:blip r:embed="rId2"/>
          <a:stretch>
            <a:fillRect/>
          </a:stretch>
        </p:blipFill>
        <p:spPr>
          <a:xfrm>
            <a:off x="869006" y="1293634"/>
            <a:ext cx="4563023" cy="4563025"/>
          </a:xfrm>
          <a:prstGeom prst="rect">
            <a:avLst/>
          </a:prstGeom>
        </p:spPr>
      </p:pic>
      <p:grpSp>
        <p:nvGrpSpPr>
          <p:cNvPr id="5" name="object 5"/>
          <p:cNvGrpSpPr/>
          <p:nvPr/>
        </p:nvGrpSpPr>
        <p:grpSpPr>
          <a:xfrm>
            <a:off x="454963" y="331167"/>
            <a:ext cx="515620" cy="440055"/>
            <a:chOff x="454963" y="331167"/>
            <a:chExt cx="515620" cy="440055"/>
          </a:xfrm>
        </p:grpSpPr>
        <p:pic>
          <p:nvPicPr>
            <p:cNvPr id="6" name="object 6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454963" y="331167"/>
              <a:ext cx="84147" cy="84146"/>
            </a:xfrm>
            <a:prstGeom prst="rect">
              <a:avLst/>
            </a:prstGeom>
          </p:spPr>
        </p:pic>
        <p:pic>
          <p:nvPicPr>
            <p:cNvPr id="7" name="object 7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689124" y="339459"/>
              <a:ext cx="74704" cy="74703"/>
            </a:xfrm>
            <a:prstGeom prst="rect">
              <a:avLst/>
            </a:prstGeom>
          </p:spPr>
        </p:pic>
        <p:pic>
          <p:nvPicPr>
            <p:cNvPr id="8" name="object 8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575049" y="337742"/>
              <a:ext cx="78137" cy="78136"/>
            </a:xfrm>
            <a:prstGeom prst="rect">
              <a:avLst/>
            </a:prstGeom>
          </p:spPr>
        </p:pic>
        <p:pic>
          <p:nvPicPr>
            <p:cNvPr id="9" name="object 9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799767" y="348429"/>
              <a:ext cx="69238" cy="69237"/>
            </a:xfrm>
            <a:prstGeom prst="rect">
              <a:avLst/>
            </a:prstGeom>
          </p:spPr>
        </p:pic>
        <p:pic>
          <p:nvPicPr>
            <p:cNvPr id="10" name="object 10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904944" y="344296"/>
              <a:ext cx="65594" cy="65593"/>
            </a:xfrm>
            <a:prstGeom prst="rect">
              <a:avLst/>
            </a:prstGeom>
          </p:spPr>
        </p:pic>
        <p:pic>
          <p:nvPicPr>
            <p:cNvPr id="11" name="object 11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454963" y="448941"/>
              <a:ext cx="84147" cy="84146"/>
            </a:xfrm>
            <a:prstGeom prst="rect">
              <a:avLst/>
            </a:prstGeom>
          </p:spPr>
        </p:pic>
        <p:pic>
          <p:nvPicPr>
            <p:cNvPr id="12" name="object 12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575049" y="455516"/>
              <a:ext cx="78137" cy="78136"/>
            </a:xfrm>
            <a:prstGeom prst="rect">
              <a:avLst/>
            </a:prstGeom>
          </p:spPr>
        </p:pic>
        <p:pic>
          <p:nvPicPr>
            <p:cNvPr id="13" name="object 13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689124" y="457232"/>
              <a:ext cx="74703" cy="74704"/>
            </a:xfrm>
            <a:prstGeom prst="rect">
              <a:avLst/>
            </a:prstGeom>
          </p:spPr>
        </p:pic>
        <p:pic>
          <p:nvPicPr>
            <p:cNvPr id="14" name="object 14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799767" y="466202"/>
              <a:ext cx="69237" cy="69237"/>
            </a:xfrm>
            <a:prstGeom prst="rect">
              <a:avLst/>
            </a:prstGeom>
          </p:spPr>
        </p:pic>
        <p:pic>
          <p:nvPicPr>
            <p:cNvPr id="15" name="object 15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904944" y="462069"/>
              <a:ext cx="65594" cy="65594"/>
            </a:xfrm>
            <a:prstGeom prst="rect">
              <a:avLst/>
            </a:prstGeom>
          </p:spPr>
        </p:pic>
        <p:pic>
          <p:nvPicPr>
            <p:cNvPr id="16" name="object 16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454963" y="566714"/>
              <a:ext cx="84147" cy="84146"/>
            </a:xfrm>
            <a:prstGeom prst="rect">
              <a:avLst/>
            </a:prstGeom>
          </p:spPr>
        </p:pic>
        <p:pic>
          <p:nvPicPr>
            <p:cNvPr id="17" name="object 17"/>
            <p:cNvPicPr/>
            <p:nvPr/>
          </p:nvPicPr>
          <p:blipFill>
            <a:blip r:embed="rId10"/>
            <a:stretch>
              <a:fillRect/>
            </a:stretch>
          </p:blipFill>
          <p:spPr>
            <a:xfrm>
              <a:off x="575049" y="573290"/>
              <a:ext cx="78137" cy="78136"/>
            </a:xfrm>
            <a:prstGeom prst="rect">
              <a:avLst/>
            </a:prstGeom>
          </p:spPr>
        </p:pic>
        <p:pic>
          <p:nvPicPr>
            <p:cNvPr id="18" name="object 18"/>
            <p:cNvPicPr/>
            <p:nvPr/>
          </p:nvPicPr>
          <p:blipFill>
            <a:blip r:embed="rId11"/>
            <a:stretch>
              <a:fillRect/>
            </a:stretch>
          </p:blipFill>
          <p:spPr>
            <a:xfrm>
              <a:off x="689124" y="575006"/>
              <a:ext cx="74703" cy="74704"/>
            </a:xfrm>
            <a:prstGeom prst="rect">
              <a:avLst/>
            </a:prstGeom>
          </p:spPr>
        </p:pic>
        <p:pic>
          <p:nvPicPr>
            <p:cNvPr id="19" name="object 19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904944" y="579843"/>
              <a:ext cx="65594" cy="65594"/>
            </a:xfrm>
            <a:prstGeom prst="rect">
              <a:avLst/>
            </a:prstGeom>
          </p:spPr>
        </p:pic>
        <p:pic>
          <p:nvPicPr>
            <p:cNvPr id="20" name="object 20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799767" y="583976"/>
              <a:ext cx="69237" cy="69237"/>
            </a:xfrm>
            <a:prstGeom prst="rect">
              <a:avLst/>
            </a:prstGeom>
          </p:spPr>
        </p:pic>
        <p:pic>
          <p:nvPicPr>
            <p:cNvPr id="21" name="object 21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454963" y="684488"/>
              <a:ext cx="84147" cy="84146"/>
            </a:xfrm>
            <a:prstGeom prst="rect">
              <a:avLst/>
            </a:prstGeom>
          </p:spPr>
        </p:pic>
        <p:pic>
          <p:nvPicPr>
            <p:cNvPr id="22" name="object 22"/>
            <p:cNvPicPr/>
            <p:nvPr/>
          </p:nvPicPr>
          <p:blipFill>
            <a:blip r:embed="rId10"/>
            <a:stretch>
              <a:fillRect/>
            </a:stretch>
          </p:blipFill>
          <p:spPr>
            <a:xfrm>
              <a:off x="575049" y="691063"/>
              <a:ext cx="78137" cy="78136"/>
            </a:xfrm>
            <a:prstGeom prst="rect">
              <a:avLst/>
            </a:prstGeom>
          </p:spPr>
        </p:pic>
        <p:pic>
          <p:nvPicPr>
            <p:cNvPr id="23" name="object 23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689124" y="692780"/>
              <a:ext cx="74703" cy="74704"/>
            </a:xfrm>
            <a:prstGeom prst="rect">
              <a:avLst/>
            </a:prstGeom>
          </p:spPr>
        </p:pic>
        <p:pic>
          <p:nvPicPr>
            <p:cNvPr id="24" name="object 24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799767" y="701750"/>
              <a:ext cx="69237" cy="69237"/>
            </a:xfrm>
            <a:prstGeom prst="rect">
              <a:avLst/>
            </a:prstGeom>
          </p:spPr>
        </p:pic>
        <p:pic>
          <p:nvPicPr>
            <p:cNvPr id="25" name="object 25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904944" y="697617"/>
              <a:ext cx="65594" cy="65594"/>
            </a:xfrm>
            <a:prstGeom prst="rect">
              <a:avLst/>
            </a:prstGeom>
          </p:spPr>
        </p:pic>
      </p:grpSp>
      <p:sp>
        <p:nvSpPr>
          <p:cNvPr id="26" name="object 26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15"/>
              <a:t>方案目标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object 2"/>
          <p:cNvGrpSpPr/>
          <p:nvPr/>
        </p:nvGrpSpPr>
        <p:grpSpPr>
          <a:xfrm>
            <a:off x="1215698" y="1451549"/>
            <a:ext cx="4639310" cy="2078989"/>
            <a:chOff x="1215698" y="1451549"/>
            <a:chExt cx="4639310" cy="2078989"/>
          </a:xfrm>
        </p:grpSpPr>
        <p:sp>
          <p:nvSpPr>
            <p:cNvPr id="3" name="object 3"/>
            <p:cNvSpPr/>
            <p:nvPr/>
          </p:nvSpPr>
          <p:spPr>
            <a:xfrm>
              <a:off x="1218873" y="1454724"/>
              <a:ext cx="4632960" cy="2072639"/>
            </a:xfrm>
            <a:custGeom>
              <a:rect l="l" t="t" r="r" b="b"/>
              <a:pathLst>
                <a:path w="4632960" h="2072639">
                  <a:moveTo>
                    <a:pt x="4632959" y="2072640"/>
                  </a:moveTo>
                  <a:lnTo>
                    <a:pt x="0" y="2072640"/>
                  </a:lnTo>
                  <a:lnTo>
                    <a:pt x="0" y="0"/>
                  </a:lnTo>
                  <a:lnTo>
                    <a:pt x="4632959" y="0"/>
                  </a:lnTo>
                  <a:lnTo>
                    <a:pt x="4632959" y="2072640"/>
                  </a:lnTo>
                  <a:close/>
                </a:path>
              </a:pathLst>
            </a:custGeom>
            <a:solidFill>
              <a:srgbClr val="000000">
                <a:alpha val="59999"/>
              </a:srgbClr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4" name="object 4"/>
            <p:cNvSpPr/>
            <p:nvPr/>
          </p:nvSpPr>
          <p:spPr>
            <a:xfrm>
              <a:off x="1218873" y="1454724"/>
              <a:ext cx="4632960" cy="2072639"/>
            </a:xfrm>
            <a:custGeom>
              <a:rect l="l" t="t" r="r" b="b"/>
              <a:pathLst>
                <a:path w="4632960" h="2072639">
                  <a:moveTo>
                    <a:pt x="0" y="0"/>
                  </a:moveTo>
                  <a:lnTo>
                    <a:pt x="4632959" y="0"/>
                  </a:lnTo>
                  <a:lnTo>
                    <a:pt x="4632959" y="2072640"/>
                  </a:lnTo>
                  <a:lnTo>
                    <a:pt x="0" y="2072640"/>
                  </a:lnTo>
                  <a:lnTo>
                    <a:pt x="0" y="0"/>
                  </a:lnTo>
                  <a:close/>
                </a:path>
              </a:pathLst>
            </a:custGeom>
            <a:ln w="6286">
              <a:solidFill>
                <a:srgbClr val="FFFFFF"/>
              </a:solidFill>
            </a:ln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5" name="object 5"/>
          <p:cNvSpPr txBox="1"/>
          <p:nvPr/>
        </p:nvSpPr>
        <p:spPr>
          <a:xfrm>
            <a:off x="1705738" y="1868080"/>
            <a:ext cx="3644900" cy="1143635"/>
          </a:xfrm>
          <a:prstGeom prst="rect">
            <a:avLst/>
          </a:prstGeom>
        </p:spPr>
        <p:txBody>
          <a:bodyPr vert="horz" wrap="square" lIns="0" tIns="173990" rIns="0" bIns="0" rtlCol="0">
            <a:spAutoFit/>
          </a:bodyPr>
          <a:lstStyle/>
          <a:p>
            <a:pPr algn="ctr">
              <a:lnSpc>
                <a:spcPct val="100000"/>
              </a:lnSpc>
              <a:spcBef>
                <a:spcPts val="1370"/>
              </a:spcBef>
            </a:pPr>
            <a:r>
              <a:rPr sz="2300" b="1">
                <a:solidFill>
                  <a:srgbClr val="8C8C8C"/>
                </a:solidFill>
                <a:latin typeface="微软雅黑"/>
                <a:cs typeface="微软雅黑"/>
              </a:rPr>
              <a:t>方案构</a:t>
            </a:r>
            <a:r>
              <a:rPr sz="2300" b="1" spc="-50">
                <a:solidFill>
                  <a:srgbClr val="8C8C8C"/>
                </a:solidFill>
                <a:latin typeface="微软雅黑"/>
                <a:cs typeface="微软雅黑"/>
              </a:rPr>
              <a:t>成</a:t>
            </a:r>
            <a:endParaRPr sz="2300">
              <a:latin typeface="微软雅黑"/>
              <a:cs typeface="微软雅黑"/>
            </a:endParaRPr>
          </a:p>
          <a:p>
            <a:pPr marL="12065" marR="5080" algn="ctr">
              <a:lnSpc>
                <a:spcPct val="120000"/>
              </a:lnSpc>
              <a:spcBef>
                <a:spcPts val="450"/>
              </a:spcBef>
            </a:pPr>
            <a:r>
              <a:rPr sz="1500" spc="-5">
                <a:solidFill>
                  <a:srgbClr val="F6F6F6"/>
                </a:solidFill>
                <a:latin typeface="微软雅黑"/>
                <a:cs typeface="微软雅黑"/>
              </a:rPr>
              <a:t>详细描述方案的各个组成部分，包括主要环节、涉及的部门和资源等。</a:t>
            </a:r>
            <a:endParaRPr sz="1500">
              <a:latin typeface="微软雅黑"/>
              <a:cs typeface="微软雅黑"/>
            </a:endParaRPr>
          </a:p>
        </p:txBody>
      </p:sp>
      <p:grpSp>
        <p:nvGrpSpPr>
          <p:cNvPr id="6" name="object 6"/>
          <p:cNvGrpSpPr/>
          <p:nvPr/>
        </p:nvGrpSpPr>
        <p:grpSpPr>
          <a:xfrm>
            <a:off x="3032237" y="951607"/>
            <a:ext cx="1006475" cy="1006475"/>
            <a:chOff x="3032237" y="951607"/>
            <a:chExt cx="1006475" cy="1006475"/>
          </a:xfrm>
        </p:grpSpPr>
        <p:sp>
          <p:nvSpPr>
            <p:cNvPr id="7" name="object 7"/>
            <p:cNvSpPr/>
            <p:nvPr/>
          </p:nvSpPr>
          <p:spPr>
            <a:xfrm>
              <a:off x="3032237" y="951607"/>
              <a:ext cx="1006475" cy="1006475"/>
            </a:xfrm>
            <a:custGeom>
              <a:rect l="l" t="t" r="r" b="b"/>
              <a:pathLst>
                <a:path w="1006475" h="1006475">
                  <a:moveTo>
                    <a:pt x="409904" y="969167"/>
                  </a:moveTo>
                  <a:lnTo>
                    <a:pt x="37065" y="596328"/>
                  </a:lnTo>
                  <a:lnTo>
                    <a:pt x="12355" y="562114"/>
                  </a:lnTo>
                  <a:lnTo>
                    <a:pt x="0" y="523294"/>
                  </a:lnTo>
                  <a:lnTo>
                    <a:pt x="0" y="482938"/>
                  </a:lnTo>
                  <a:lnTo>
                    <a:pt x="12355" y="444118"/>
                  </a:lnTo>
                  <a:lnTo>
                    <a:pt x="37065" y="409904"/>
                  </a:lnTo>
                  <a:lnTo>
                    <a:pt x="409904" y="37065"/>
                  </a:lnTo>
                  <a:lnTo>
                    <a:pt x="444118" y="12355"/>
                  </a:lnTo>
                  <a:lnTo>
                    <a:pt x="482938" y="0"/>
                  </a:lnTo>
                  <a:lnTo>
                    <a:pt x="523294" y="0"/>
                  </a:lnTo>
                  <a:lnTo>
                    <a:pt x="562114" y="12355"/>
                  </a:lnTo>
                  <a:lnTo>
                    <a:pt x="596328" y="37065"/>
                  </a:lnTo>
                  <a:lnTo>
                    <a:pt x="969167" y="409904"/>
                  </a:lnTo>
                  <a:lnTo>
                    <a:pt x="993877" y="444118"/>
                  </a:lnTo>
                  <a:lnTo>
                    <a:pt x="1006232" y="482938"/>
                  </a:lnTo>
                  <a:lnTo>
                    <a:pt x="1006232" y="523294"/>
                  </a:lnTo>
                  <a:lnTo>
                    <a:pt x="993877" y="562114"/>
                  </a:lnTo>
                  <a:lnTo>
                    <a:pt x="969167" y="596329"/>
                  </a:lnTo>
                  <a:lnTo>
                    <a:pt x="596329" y="969167"/>
                  </a:lnTo>
                  <a:lnTo>
                    <a:pt x="562114" y="993878"/>
                  </a:lnTo>
                  <a:lnTo>
                    <a:pt x="523294" y="1006233"/>
                  </a:lnTo>
                  <a:lnTo>
                    <a:pt x="482939" y="1006233"/>
                  </a:lnTo>
                  <a:lnTo>
                    <a:pt x="444118" y="993878"/>
                  </a:lnTo>
                  <a:lnTo>
                    <a:pt x="409904" y="969167"/>
                  </a:lnTo>
                  <a:close/>
                </a:path>
              </a:pathLst>
            </a:custGeom>
            <a:solidFill>
              <a:srgbClr val="A8A8A8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8" name="object 8"/>
            <p:cNvSpPr/>
            <p:nvPr/>
          </p:nvSpPr>
          <p:spPr>
            <a:xfrm>
              <a:off x="3298411" y="1285915"/>
              <a:ext cx="474345" cy="410209"/>
            </a:xfrm>
            <a:custGeom>
              <a:rect l="l" t="t" r="r" b="b"/>
              <a:pathLst>
                <a:path w="474345" h="410209">
                  <a:moveTo>
                    <a:pt x="228483" y="409415"/>
                  </a:moveTo>
                  <a:lnTo>
                    <a:pt x="1372" y="133869"/>
                  </a:lnTo>
                  <a:lnTo>
                    <a:pt x="137404" y="133869"/>
                  </a:lnTo>
                  <a:lnTo>
                    <a:pt x="228483" y="409415"/>
                  </a:lnTo>
                  <a:close/>
                </a:path>
                <a:path w="474345" h="410209">
                  <a:moveTo>
                    <a:pt x="242519" y="409977"/>
                  </a:moveTo>
                  <a:lnTo>
                    <a:pt x="162086" y="133869"/>
                  </a:lnTo>
                  <a:lnTo>
                    <a:pt x="311729" y="133869"/>
                  </a:lnTo>
                  <a:lnTo>
                    <a:pt x="242519" y="409977"/>
                  </a:lnTo>
                  <a:close/>
                </a:path>
                <a:path w="474345" h="410209">
                  <a:moveTo>
                    <a:pt x="254758" y="409415"/>
                  </a:moveTo>
                  <a:lnTo>
                    <a:pt x="338412" y="133869"/>
                  </a:lnTo>
                  <a:lnTo>
                    <a:pt x="473392" y="133869"/>
                  </a:lnTo>
                  <a:lnTo>
                    <a:pt x="254758" y="409415"/>
                  </a:lnTo>
                  <a:close/>
                </a:path>
                <a:path w="474345" h="410209">
                  <a:moveTo>
                    <a:pt x="151711" y="113322"/>
                  </a:moveTo>
                  <a:lnTo>
                    <a:pt x="86145" y="0"/>
                  </a:lnTo>
                  <a:lnTo>
                    <a:pt x="217261" y="0"/>
                  </a:lnTo>
                  <a:lnTo>
                    <a:pt x="151711" y="113322"/>
                  </a:lnTo>
                  <a:close/>
                </a:path>
                <a:path w="474345" h="410209">
                  <a:moveTo>
                    <a:pt x="322155" y="113322"/>
                  </a:moveTo>
                  <a:lnTo>
                    <a:pt x="256605" y="0"/>
                  </a:lnTo>
                  <a:lnTo>
                    <a:pt x="387738" y="0"/>
                  </a:lnTo>
                  <a:lnTo>
                    <a:pt x="322155" y="113322"/>
                  </a:lnTo>
                  <a:close/>
                </a:path>
                <a:path w="474345" h="410209">
                  <a:moveTo>
                    <a:pt x="131115" y="115841"/>
                  </a:moveTo>
                  <a:lnTo>
                    <a:pt x="0" y="115841"/>
                  </a:lnTo>
                  <a:lnTo>
                    <a:pt x="65549" y="6280"/>
                  </a:lnTo>
                  <a:lnTo>
                    <a:pt x="131115" y="115841"/>
                  </a:lnTo>
                  <a:close/>
                </a:path>
                <a:path w="474345" h="410209">
                  <a:moveTo>
                    <a:pt x="302000" y="115841"/>
                  </a:moveTo>
                  <a:lnTo>
                    <a:pt x="170883" y="115841"/>
                  </a:lnTo>
                  <a:lnTo>
                    <a:pt x="236451" y="6280"/>
                  </a:lnTo>
                  <a:lnTo>
                    <a:pt x="302000" y="115841"/>
                  </a:lnTo>
                  <a:close/>
                </a:path>
                <a:path w="474345" h="410209">
                  <a:moveTo>
                    <a:pt x="473902" y="115841"/>
                  </a:moveTo>
                  <a:lnTo>
                    <a:pt x="342768" y="115841"/>
                  </a:lnTo>
                  <a:lnTo>
                    <a:pt x="408352" y="6280"/>
                  </a:lnTo>
                  <a:lnTo>
                    <a:pt x="473902" y="115841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/>
          </p:txBody>
        </p:sp>
      </p:grpSp>
      <p:grpSp>
        <p:nvGrpSpPr>
          <p:cNvPr id="9" name="object 9"/>
          <p:cNvGrpSpPr/>
          <p:nvPr/>
        </p:nvGrpSpPr>
        <p:grpSpPr>
          <a:xfrm>
            <a:off x="4684479" y="1451549"/>
            <a:ext cx="6541134" cy="4201160"/>
            <a:chOff x="4684479" y="1451549"/>
            <a:chExt cx="6541134" cy="4201160"/>
          </a:xfrm>
        </p:grpSpPr>
        <p:sp>
          <p:nvSpPr>
            <p:cNvPr id="10" name="object 10"/>
            <p:cNvSpPr/>
            <p:nvPr/>
          </p:nvSpPr>
          <p:spPr>
            <a:xfrm>
              <a:off x="4684471" y="2346972"/>
              <a:ext cx="3072765" cy="3305810"/>
            </a:xfrm>
            <a:custGeom>
              <a:rect l="l" t="t" r="r" b="b"/>
              <a:pathLst>
                <a:path w="3072765" h="3305810">
                  <a:moveTo>
                    <a:pt x="3072333" y="1652701"/>
                  </a:moveTo>
                  <a:lnTo>
                    <a:pt x="3059633" y="1646351"/>
                  </a:lnTo>
                  <a:lnTo>
                    <a:pt x="2996133" y="1614601"/>
                  </a:lnTo>
                  <a:lnTo>
                    <a:pt x="2996133" y="1646351"/>
                  </a:lnTo>
                  <a:lnTo>
                    <a:pt x="1542516" y="1646351"/>
                  </a:lnTo>
                  <a:lnTo>
                    <a:pt x="1542516" y="76200"/>
                  </a:lnTo>
                  <a:lnTo>
                    <a:pt x="1574266" y="76200"/>
                  </a:lnTo>
                  <a:lnTo>
                    <a:pt x="1553298" y="34264"/>
                  </a:lnTo>
                  <a:lnTo>
                    <a:pt x="1536166" y="0"/>
                  </a:lnTo>
                  <a:lnTo>
                    <a:pt x="1498066" y="76200"/>
                  </a:lnTo>
                  <a:lnTo>
                    <a:pt x="1529816" y="76200"/>
                  </a:lnTo>
                  <a:lnTo>
                    <a:pt x="1529816" y="1646351"/>
                  </a:lnTo>
                  <a:lnTo>
                    <a:pt x="76200" y="1646351"/>
                  </a:lnTo>
                  <a:lnTo>
                    <a:pt x="76200" y="1614601"/>
                  </a:lnTo>
                  <a:lnTo>
                    <a:pt x="0" y="1652701"/>
                  </a:lnTo>
                  <a:lnTo>
                    <a:pt x="76200" y="1690801"/>
                  </a:lnTo>
                  <a:lnTo>
                    <a:pt x="76200" y="1659051"/>
                  </a:lnTo>
                  <a:lnTo>
                    <a:pt x="1529816" y="1659051"/>
                  </a:lnTo>
                  <a:lnTo>
                    <a:pt x="1529816" y="3229191"/>
                  </a:lnTo>
                  <a:lnTo>
                    <a:pt x="1498066" y="3229191"/>
                  </a:lnTo>
                  <a:lnTo>
                    <a:pt x="1536166" y="3305391"/>
                  </a:lnTo>
                  <a:lnTo>
                    <a:pt x="1553337" y="3271062"/>
                  </a:lnTo>
                  <a:lnTo>
                    <a:pt x="1574266" y="3229191"/>
                  </a:lnTo>
                  <a:lnTo>
                    <a:pt x="1542516" y="3229191"/>
                  </a:lnTo>
                  <a:lnTo>
                    <a:pt x="1542516" y="1659051"/>
                  </a:lnTo>
                  <a:lnTo>
                    <a:pt x="2996133" y="1659051"/>
                  </a:lnTo>
                  <a:lnTo>
                    <a:pt x="2996133" y="1690801"/>
                  </a:lnTo>
                  <a:lnTo>
                    <a:pt x="3059633" y="1659051"/>
                  </a:lnTo>
                  <a:lnTo>
                    <a:pt x="3072333" y="1652701"/>
                  </a:lnTo>
                  <a:close/>
                </a:path>
              </a:pathLst>
            </a:custGeom>
            <a:solidFill>
              <a:srgbClr val="8C8C8C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11" name="object 11"/>
            <p:cNvSpPr/>
            <p:nvPr/>
          </p:nvSpPr>
          <p:spPr>
            <a:xfrm>
              <a:off x="6589461" y="1454724"/>
              <a:ext cx="4632960" cy="2072639"/>
            </a:xfrm>
            <a:custGeom>
              <a:rect l="l" t="t" r="r" b="b"/>
              <a:pathLst>
                <a:path w="4632959" h="2072639">
                  <a:moveTo>
                    <a:pt x="4632959" y="2072640"/>
                  </a:moveTo>
                  <a:lnTo>
                    <a:pt x="0" y="2072640"/>
                  </a:lnTo>
                  <a:lnTo>
                    <a:pt x="0" y="0"/>
                  </a:lnTo>
                  <a:lnTo>
                    <a:pt x="4632959" y="0"/>
                  </a:lnTo>
                  <a:lnTo>
                    <a:pt x="4632959" y="2072640"/>
                  </a:lnTo>
                  <a:close/>
                </a:path>
              </a:pathLst>
            </a:custGeom>
            <a:solidFill>
              <a:srgbClr val="000000">
                <a:alpha val="59999"/>
              </a:srgbClr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12" name="object 12"/>
            <p:cNvSpPr/>
            <p:nvPr/>
          </p:nvSpPr>
          <p:spPr>
            <a:xfrm>
              <a:off x="6589461" y="1454724"/>
              <a:ext cx="4632960" cy="2072639"/>
            </a:xfrm>
            <a:custGeom>
              <a:rect l="l" t="t" r="r" b="b"/>
              <a:pathLst>
                <a:path w="4632959" h="2072639">
                  <a:moveTo>
                    <a:pt x="0" y="0"/>
                  </a:moveTo>
                  <a:lnTo>
                    <a:pt x="4632959" y="0"/>
                  </a:lnTo>
                  <a:lnTo>
                    <a:pt x="4632959" y="2072640"/>
                  </a:lnTo>
                  <a:lnTo>
                    <a:pt x="0" y="2072640"/>
                  </a:lnTo>
                  <a:lnTo>
                    <a:pt x="0" y="0"/>
                  </a:lnTo>
                  <a:close/>
                </a:path>
              </a:pathLst>
            </a:custGeom>
            <a:ln w="6286">
              <a:solidFill>
                <a:srgbClr val="FFFFFF"/>
              </a:solidFill>
            </a:ln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13" name="object 13"/>
          <p:cNvSpPr txBox="1"/>
          <p:nvPr/>
        </p:nvSpPr>
        <p:spPr>
          <a:xfrm>
            <a:off x="6981076" y="1868080"/>
            <a:ext cx="3835400" cy="1143635"/>
          </a:xfrm>
          <a:prstGeom prst="rect">
            <a:avLst/>
          </a:prstGeom>
        </p:spPr>
        <p:txBody>
          <a:bodyPr vert="horz" wrap="square" lIns="0" tIns="173990" rIns="0" bIns="0" rtlCol="0">
            <a:spAutoFit/>
          </a:bodyPr>
          <a:lstStyle/>
          <a:p>
            <a:pPr algn="ctr">
              <a:lnSpc>
                <a:spcPct val="100000"/>
              </a:lnSpc>
              <a:spcBef>
                <a:spcPts val="1370"/>
              </a:spcBef>
            </a:pPr>
            <a:r>
              <a:rPr sz="2300" b="1">
                <a:solidFill>
                  <a:srgbClr val="8C8C8C"/>
                </a:solidFill>
                <a:latin typeface="微软雅黑"/>
                <a:cs typeface="微软雅黑"/>
              </a:rPr>
              <a:t>实施步</a:t>
            </a:r>
            <a:r>
              <a:rPr sz="2300" b="1" spc="-50">
                <a:solidFill>
                  <a:srgbClr val="8C8C8C"/>
                </a:solidFill>
                <a:latin typeface="微软雅黑"/>
                <a:cs typeface="微软雅黑"/>
              </a:rPr>
              <a:t>骤</a:t>
            </a:r>
            <a:endParaRPr sz="2300">
              <a:latin typeface="微软雅黑"/>
              <a:cs typeface="微软雅黑"/>
            </a:endParaRPr>
          </a:p>
          <a:p>
            <a:pPr marL="12700" marR="5080" algn="ctr">
              <a:lnSpc>
                <a:spcPct val="120000"/>
              </a:lnSpc>
              <a:spcBef>
                <a:spcPts val="450"/>
              </a:spcBef>
            </a:pPr>
            <a:r>
              <a:rPr sz="1500" spc="-5">
                <a:solidFill>
                  <a:srgbClr val="F6F6F6"/>
                </a:solidFill>
                <a:latin typeface="微软雅黑"/>
                <a:cs typeface="微软雅黑"/>
              </a:rPr>
              <a:t>分阶段说明方案的实施过程，包括准备阶段、执行阶段和收尾阶段等。</a:t>
            </a:r>
            <a:endParaRPr sz="1500">
              <a:latin typeface="微软雅黑"/>
              <a:cs typeface="微软雅黑"/>
            </a:endParaRPr>
          </a:p>
        </p:txBody>
      </p:sp>
      <p:grpSp>
        <p:nvGrpSpPr>
          <p:cNvPr id="14" name="object 14"/>
          <p:cNvGrpSpPr/>
          <p:nvPr/>
        </p:nvGrpSpPr>
        <p:grpSpPr>
          <a:xfrm>
            <a:off x="1215698" y="951607"/>
            <a:ext cx="8193405" cy="5395595"/>
            <a:chOff x="1215698" y="951607"/>
            <a:chExt cx="8193405" cy="5395595"/>
          </a:xfrm>
        </p:grpSpPr>
        <p:sp>
          <p:nvSpPr>
            <p:cNvPr id="15" name="object 15"/>
            <p:cNvSpPr/>
            <p:nvPr/>
          </p:nvSpPr>
          <p:spPr>
            <a:xfrm>
              <a:off x="8402823" y="951607"/>
              <a:ext cx="1006475" cy="1006475"/>
            </a:xfrm>
            <a:custGeom>
              <a:rect l="l" t="t" r="r" b="b"/>
              <a:pathLst>
                <a:path w="1006475" h="1006475">
                  <a:moveTo>
                    <a:pt x="37065" y="596329"/>
                  </a:moveTo>
                  <a:lnTo>
                    <a:pt x="12355" y="562114"/>
                  </a:lnTo>
                  <a:lnTo>
                    <a:pt x="0" y="523294"/>
                  </a:lnTo>
                  <a:lnTo>
                    <a:pt x="0" y="482938"/>
                  </a:lnTo>
                  <a:lnTo>
                    <a:pt x="12355" y="444118"/>
                  </a:lnTo>
                  <a:lnTo>
                    <a:pt x="37065" y="409903"/>
                  </a:lnTo>
                  <a:lnTo>
                    <a:pt x="409904" y="37065"/>
                  </a:lnTo>
                  <a:lnTo>
                    <a:pt x="444118" y="12355"/>
                  </a:lnTo>
                  <a:lnTo>
                    <a:pt x="482938" y="0"/>
                  </a:lnTo>
                  <a:lnTo>
                    <a:pt x="523294" y="0"/>
                  </a:lnTo>
                  <a:lnTo>
                    <a:pt x="562114" y="12355"/>
                  </a:lnTo>
                  <a:lnTo>
                    <a:pt x="596328" y="37065"/>
                  </a:lnTo>
                  <a:lnTo>
                    <a:pt x="969167" y="409904"/>
                  </a:lnTo>
                  <a:lnTo>
                    <a:pt x="993877" y="444118"/>
                  </a:lnTo>
                  <a:lnTo>
                    <a:pt x="1006232" y="482938"/>
                  </a:lnTo>
                  <a:lnTo>
                    <a:pt x="1006232" y="523294"/>
                  </a:lnTo>
                  <a:lnTo>
                    <a:pt x="993877" y="562114"/>
                  </a:lnTo>
                  <a:lnTo>
                    <a:pt x="969167" y="596329"/>
                  </a:lnTo>
                  <a:lnTo>
                    <a:pt x="596329" y="969167"/>
                  </a:lnTo>
                  <a:lnTo>
                    <a:pt x="562114" y="993877"/>
                  </a:lnTo>
                  <a:lnTo>
                    <a:pt x="523294" y="1006233"/>
                  </a:lnTo>
                  <a:lnTo>
                    <a:pt x="482938" y="1006233"/>
                  </a:lnTo>
                  <a:lnTo>
                    <a:pt x="444118" y="993877"/>
                  </a:lnTo>
                  <a:lnTo>
                    <a:pt x="409904" y="969167"/>
                  </a:lnTo>
                  <a:lnTo>
                    <a:pt x="37065" y="596329"/>
                  </a:lnTo>
                  <a:close/>
                </a:path>
              </a:pathLst>
            </a:custGeom>
            <a:solidFill>
              <a:srgbClr val="8C8C8C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16" name="object 16"/>
            <p:cNvSpPr/>
            <p:nvPr/>
          </p:nvSpPr>
          <p:spPr>
            <a:xfrm>
              <a:off x="1218873" y="4270883"/>
              <a:ext cx="4632960" cy="2072639"/>
            </a:xfrm>
            <a:custGeom>
              <a:rect l="l" t="t" r="r" b="b"/>
              <a:pathLst>
                <a:path w="4632960" h="2072639">
                  <a:moveTo>
                    <a:pt x="4632959" y="2072639"/>
                  </a:moveTo>
                  <a:lnTo>
                    <a:pt x="0" y="2072639"/>
                  </a:lnTo>
                  <a:lnTo>
                    <a:pt x="0" y="0"/>
                  </a:lnTo>
                  <a:lnTo>
                    <a:pt x="4632959" y="0"/>
                  </a:lnTo>
                  <a:lnTo>
                    <a:pt x="4632959" y="2072639"/>
                  </a:lnTo>
                  <a:close/>
                </a:path>
              </a:pathLst>
            </a:custGeom>
            <a:solidFill>
              <a:srgbClr val="000000">
                <a:alpha val="59999"/>
              </a:srgbClr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17" name="object 17"/>
            <p:cNvSpPr/>
            <p:nvPr/>
          </p:nvSpPr>
          <p:spPr>
            <a:xfrm>
              <a:off x="1218873" y="4270883"/>
              <a:ext cx="4632960" cy="2072639"/>
            </a:xfrm>
            <a:custGeom>
              <a:rect l="l" t="t" r="r" b="b"/>
              <a:pathLst>
                <a:path w="4632960" h="2072639">
                  <a:moveTo>
                    <a:pt x="0" y="0"/>
                  </a:moveTo>
                  <a:lnTo>
                    <a:pt x="4632959" y="0"/>
                  </a:lnTo>
                  <a:lnTo>
                    <a:pt x="4632959" y="2072639"/>
                  </a:lnTo>
                  <a:lnTo>
                    <a:pt x="0" y="2072639"/>
                  </a:lnTo>
                  <a:lnTo>
                    <a:pt x="0" y="0"/>
                  </a:lnTo>
                  <a:close/>
                </a:path>
              </a:pathLst>
            </a:custGeom>
            <a:ln w="6286">
              <a:solidFill>
                <a:srgbClr val="FFFFFF"/>
              </a:solidFill>
            </a:ln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18" name="object 18"/>
          <p:cNvSpPr txBox="1"/>
          <p:nvPr/>
        </p:nvSpPr>
        <p:spPr>
          <a:xfrm>
            <a:off x="1705738" y="4684238"/>
            <a:ext cx="3644900" cy="1143635"/>
          </a:xfrm>
          <a:prstGeom prst="rect">
            <a:avLst/>
          </a:prstGeom>
        </p:spPr>
        <p:txBody>
          <a:bodyPr vert="horz" wrap="square" lIns="0" tIns="173990" rIns="0" bIns="0" rtlCol="0">
            <a:spAutoFit/>
          </a:bodyPr>
          <a:lstStyle/>
          <a:p>
            <a:pPr algn="ctr">
              <a:lnSpc>
                <a:spcPct val="100000"/>
              </a:lnSpc>
              <a:spcBef>
                <a:spcPts val="1370"/>
              </a:spcBef>
            </a:pPr>
            <a:r>
              <a:rPr sz="2300" b="1">
                <a:solidFill>
                  <a:srgbClr val="8C8C8C"/>
                </a:solidFill>
                <a:latin typeface="微软雅黑"/>
                <a:cs typeface="微软雅黑"/>
              </a:rPr>
              <a:t>技术实</a:t>
            </a:r>
            <a:r>
              <a:rPr sz="2300" b="1" spc="-50">
                <a:solidFill>
                  <a:srgbClr val="8C8C8C"/>
                </a:solidFill>
                <a:latin typeface="微软雅黑"/>
                <a:cs typeface="微软雅黑"/>
              </a:rPr>
              <a:t>现</a:t>
            </a:r>
            <a:endParaRPr sz="2300">
              <a:latin typeface="微软雅黑"/>
              <a:cs typeface="微软雅黑"/>
            </a:endParaRPr>
          </a:p>
          <a:p>
            <a:pPr marL="12065" marR="5080" algn="ctr">
              <a:lnSpc>
                <a:spcPct val="120000"/>
              </a:lnSpc>
              <a:spcBef>
                <a:spcPts val="450"/>
              </a:spcBef>
            </a:pPr>
            <a:r>
              <a:rPr sz="1500" spc="-5">
                <a:solidFill>
                  <a:srgbClr val="F6F6F6"/>
                </a:solidFill>
                <a:latin typeface="微软雅黑"/>
                <a:cs typeface="微软雅黑"/>
              </a:rPr>
              <a:t>分析方案所采用的关键技术、方法和工具，评估其可行性和优势。</a:t>
            </a:r>
            <a:endParaRPr sz="1500">
              <a:latin typeface="微软雅黑"/>
              <a:cs typeface="微软雅黑"/>
            </a:endParaRPr>
          </a:p>
        </p:txBody>
      </p:sp>
      <p:grpSp>
        <p:nvGrpSpPr>
          <p:cNvPr id="19" name="object 19"/>
          <p:cNvGrpSpPr/>
          <p:nvPr/>
        </p:nvGrpSpPr>
        <p:grpSpPr>
          <a:xfrm>
            <a:off x="3032237" y="3767765"/>
            <a:ext cx="8193405" cy="2579370"/>
            <a:chOff x="3032237" y="3767765"/>
            <a:chExt cx="8193405" cy="2579370"/>
          </a:xfrm>
        </p:grpSpPr>
        <p:sp>
          <p:nvSpPr>
            <p:cNvPr id="20" name="object 20"/>
            <p:cNvSpPr/>
            <p:nvPr/>
          </p:nvSpPr>
          <p:spPr>
            <a:xfrm>
              <a:off x="3032237" y="3767765"/>
              <a:ext cx="1006475" cy="1006475"/>
            </a:xfrm>
            <a:custGeom>
              <a:rect l="l" t="t" r="r" b="b"/>
              <a:pathLst>
                <a:path w="1006475" h="1006475">
                  <a:moveTo>
                    <a:pt x="409904" y="969168"/>
                  </a:moveTo>
                  <a:lnTo>
                    <a:pt x="37065" y="596328"/>
                  </a:lnTo>
                  <a:lnTo>
                    <a:pt x="12355" y="562114"/>
                  </a:lnTo>
                  <a:lnTo>
                    <a:pt x="0" y="523294"/>
                  </a:lnTo>
                  <a:lnTo>
                    <a:pt x="0" y="482938"/>
                  </a:lnTo>
                  <a:lnTo>
                    <a:pt x="12355" y="444118"/>
                  </a:lnTo>
                  <a:lnTo>
                    <a:pt x="37065" y="409904"/>
                  </a:lnTo>
                  <a:lnTo>
                    <a:pt x="409904" y="37065"/>
                  </a:lnTo>
                  <a:lnTo>
                    <a:pt x="444118" y="12355"/>
                  </a:lnTo>
                  <a:lnTo>
                    <a:pt x="482939" y="0"/>
                  </a:lnTo>
                  <a:lnTo>
                    <a:pt x="523295" y="0"/>
                  </a:lnTo>
                  <a:lnTo>
                    <a:pt x="562116" y="12356"/>
                  </a:lnTo>
                  <a:lnTo>
                    <a:pt x="596328" y="37065"/>
                  </a:lnTo>
                  <a:lnTo>
                    <a:pt x="969167" y="409904"/>
                  </a:lnTo>
                  <a:lnTo>
                    <a:pt x="993878" y="444118"/>
                  </a:lnTo>
                  <a:lnTo>
                    <a:pt x="1006233" y="482938"/>
                  </a:lnTo>
                  <a:lnTo>
                    <a:pt x="1006233" y="523294"/>
                  </a:lnTo>
                  <a:lnTo>
                    <a:pt x="993877" y="562114"/>
                  </a:lnTo>
                  <a:lnTo>
                    <a:pt x="969168" y="596328"/>
                  </a:lnTo>
                  <a:lnTo>
                    <a:pt x="596329" y="969167"/>
                  </a:lnTo>
                  <a:lnTo>
                    <a:pt x="562114" y="993878"/>
                  </a:lnTo>
                  <a:lnTo>
                    <a:pt x="523294" y="1006233"/>
                  </a:lnTo>
                  <a:lnTo>
                    <a:pt x="482939" y="1006233"/>
                  </a:lnTo>
                  <a:lnTo>
                    <a:pt x="444118" y="993878"/>
                  </a:lnTo>
                  <a:lnTo>
                    <a:pt x="409904" y="969168"/>
                  </a:lnTo>
                  <a:close/>
                </a:path>
              </a:pathLst>
            </a:custGeom>
            <a:solidFill>
              <a:srgbClr val="8C8C8C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21" name="object 21"/>
            <p:cNvSpPr/>
            <p:nvPr/>
          </p:nvSpPr>
          <p:spPr>
            <a:xfrm>
              <a:off x="6589461" y="4270883"/>
              <a:ext cx="4632960" cy="2072639"/>
            </a:xfrm>
            <a:custGeom>
              <a:rect l="l" t="t" r="r" b="b"/>
              <a:pathLst>
                <a:path w="4632959" h="2072639">
                  <a:moveTo>
                    <a:pt x="4632959" y="2072639"/>
                  </a:moveTo>
                  <a:lnTo>
                    <a:pt x="0" y="2072639"/>
                  </a:lnTo>
                  <a:lnTo>
                    <a:pt x="0" y="0"/>
                  </a:lnTo>
                  <a:lnTo>
                    <a:pt x="4632959" y="0"/>
                  </a:lnTo>
                  <a:lnTo>
                    <a:pt x="4632959" y="2072639"/>
                  </a:lnTo>
                  <a:close/>
                </a:path>
              </a:pathLst>
            </a:custGeom>
            <a:solidFill>
              <a:srgbClr val="000000">
                <a:alpha val="59999"/>
              </a:srgbClr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22" name="object 22"/>
            <p:cNvSpPr/>
            <p:nvPr/>
          </p:nvSpPr>
          <p:spPr>
            <a:xfrm>
              <a:off x="6589461" y="4270883"/>
              <a:ext cx="4632960" cy="2072639"/>
            </a:xfrm>
            <a:custGeom>
              <a:rect l="l" t="t" r="r" b="b"/>
              <a:pathLst>
                <a:path w="4632959" h="2072639">
                  <a:moveTo>
                    <a:pt x="0" y="0"/>
                  </a:moveTo>
                  <a:lnTo>
                    <a:pt x="4632959" y="0"/>
                  </a:lnTo>
                  <a:lnTo>
                    <a:pt x="4632959" y="2072639"/>
                  </a:lnTo>
                  <a:lnTo>
                    <a:pt x="0" y="2072639"/>
                  </a:lnTo>
                  <a:lnTo>
                    <a:pt x="0" y="0"/>
                  </a:lnTo>
                  <a:close/>
                </a:path>
              </a:pathLst>
            </a:custGeom>
            <a:ln w="6286">
              <a:solidFill>
                <a:srgbClr val="FFFFFF"/>
              </a:solidFill>
            </a:ln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23" name="object 23"/>
          <p:cNvSpPr txBox="1"/>
          <p:nvPr/>
        </p:nvSpPr>
        <p:spPr>
          <a:xfrm>
            <a:off x="6981076" y="4684238"/>
            <a:ext cx="3835400" cy="1143635"/>
          </a:xfrm>
          <a:prstGeom prst="rect">
            <a:avLst/>
          </a:prstGeom>
        </p:spPr>
        <p:txBody>
          <a:bodyPr vert="horz" wrap="square" lIns="0" tIns="173990" rIns="0" bIns="0" rtlCol="0">
            <a:spAutoFit/>
          </a:bodyPr>
          <a:lstStyle/>
          <a:p>
            <a:pPr algn="ctr">
              <a:lnSpc>
                <a:spcPct val="100000"/>
              </a:lnSpc>
              <a:spcBef>
                <a:spcPts val="1370"/>
              </a:spcBef>
            </a:pPr>
            <a:r>
              <a:rPr sz="2300" b="1">
                <a:solidFill>
                  <a:srgbClr val="8C8C8C"/>
                </a:solidFill>
                <a:latin typeface="微软雅黑"/>
                <a:cs typeface="微软雅黑"/>
              </a:rPr>
              <a:t>风险评</a:t>
            </a:r>
            <a:r>
              <a:rPr sz="2300" b="1" spc="-50">
                <a:solidFill>
                  <a:srgbClr val="8C8C8C"/>
                </a:solidFill>
                <a:latin typeface="微软雅黑"/>
                <a:cs typeface="微软雅黑"/>
              </a:rPr>
              <a:t>估</a:t>
            </a:r>
            <a:endParaRPr sz="2300">
              <a:latin typeface="微软雅黑"/>
              <a:cs typeface="微软雅黑"/>
            </a:endParaRPr>
          </a:p>
          <a:p>
            <a:pPr marL="12700" marR="5080" algn="ctr">
              <a:lnSpc>
                <a:spcPct val="120000"/>
              </a:lnSpc>
              <a:spcBef>
                <a:spcPts val="450"/>
              </a:spcBef>
            </a:pPr>
            <a:r>
              <a:rPr sz="1500" spc="-5">
                <a:solidFill>
                  <a:srgbClr val="F6F6F6"/>
                </a:solidFill>
                <a:latin typeface="微软雅黑"/>
                <a:cs typeface="微软雅黑"/>
              </a:rPr>
              <a:t>识别方案实施过程中可能出现的风险和挑战，</a:t>
            </a:r>
            <a:r>
              <a:rPr sz="1500" spc="-10">
                <a:solidFill>
                  <a:srgbClr val="F6F6F6"/>
                </a:solidFill>
                <a:latin typeface="微软雅黑"/>
                <a:cs typeface="微软雅黑"/>
              </a:rPr>
              <a:t>并提出应对措施。</a:t>
            </a:r>
            <a:endParaRPr sz="1500">
              <a:latin typeface="微软雅黑"/>
              <a:cs typeface="微软雅黑"/>
            </a:endParaRPr>
          </a:p>
        </p:txBody>
      </p:sp>
      <p:grpSp>
        <p:nvGrpSpPr>
          <p:cNvPr id="24" name="object 24"/>
          <p:cNvGrpSpPr/>
          <p:nvPr/>
        </p:nvGrpSpPr>
        <p:grpSpPr>
          <a:xfrm>
            <a:off x="3297144" y="1257786"/>
            <a:ext cx="6112510" cy="3516629"/>
            <a:chOff x="3297144" y="1257786"/>
            <a:chExt cx="6112510" cy="3516629"/>
          </a:xfrm>
        </p:grpSpPr>
        <p:sp>
          <p:nvSpPr>
            <p:cNvPr id="25" name="object 25"/>
            <p:cNvSpPr/>
            <p:nvPr/>
          </p:nvSpPr>
          <p:spPr>
            <a:xfrm>
              <a:off x="8402823" y="3767765"/>
              <a:ext cx="1006475" cy="1006475"/>
            </a:xfrm>
            <a:custGeom>
              <a:rect l="l" t="t" r="r" b="b"/>
              <a:pathLst>
                <a:path w="1006475" h="1006475">
                  <a:moveTo>
                    <a:pt x="409904" y="969167"/>
                  </a:moveTo>
                  <a:lnTo>
                    <a:pt x="37065" y="596329"/>
                  </a:lnTo>
                  <a:lnTo>
                    <a:pt x="12355" y="562114"/>
                  </a:lnTo>
                  <a:lnTo>
                    <a:pt x="0" y="523294"/>
                  </a:lnTo>
                  <a:lnTo>
                    <a:pt x="0" y="482938"/>
                  </a:lnTo>
                  <a:lnTo>
                    <a:pt x="12355" y="444118"/>
                  </a:lnTo>
                  <a:lnTo>
                    <a:pt x="37065" y="409904"/>
                  </a:lnTo>
                  <a:lnTo>
                    <a:pt x="409904" y="37065"/>
                  </a:lnTo>
                  <a:lnTo>
                    <a:pt x="444118" y="12355"/>
                  </a:lnTo>
                  <a:lnTo>
                    <a:pt x="482939" y="0"/>
                  </a:lnTo>
                  <a:lnTo>
                    <a:pt x="523295" y="0"/>
                  </a:lnTo>
                  <a:lnTo>
                    <a:pt x="562116" y="12356"/>
                  </a:lnTo>
                  <a:lnTo>
                    <a:pt x="596328" y="37065"/>
                  </a:lnTo>
                  <a:lnTo>
                    <a:pt x="969167" y="409904"/>
                  </a:lnTo>
                  <a:lnTo>
                    <a:pt x="993878" y="444118"/>
                  </a:lnTo>
                  <a:lnTo>
                    <a:pt x="1006232" y="482938"/>
                  </a:lnTo>
                  <a:lnTo>
                    <a:pt x="1006232" y="523294"/>
                  </a:lnTo>
                  <a:lnTo>
                    <a:pt x="993877" y="562114"/>
                  </a:lnTo>
                  <a:lnTo>
                    <a:pt x="969168" y="596328"/>
                  </a:lnTo>
                  <a:lnTo>
                    <a:pt x="596329" y="969167"/>
                  </a:lnTo>
                  <a:lnTo>
                    <a:pt x="562114" y="993878"/>
                  </a:lnTo>
                  <a:lnTo>
                    <a:pt x="523294" y="1006233"/>
                  </a:lnTo>
                  <a:lnTo>
                    <a:pt x="482938" y="1006233"/>
                  </a:lnTo>
                  <a:lnTo>
                    <a:pt x="444118" y="993878"/>
                  </a:lnTo>
                  <a:lnTo>
                    <a:pt x="409904" y="969167"/>
                  </a:lnTo>
                  <a:close/>
                </a:path>
              </a:pathLst>
            </a:custGeom>
            <a:solidFill>
              <a:srgbClr val="A8A8A8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26" name="object 26"/>
            <p:cNvSpPr/>
            <p:nvPr/>
          </p:nvSpPr>
          <p:spPr>
            <a:xfrm>
              <a:off x="3297136" y="1257795"/>
              <a:ext cx="5862955" cy="3267075"/>
            </a:xfrm>
            <a:custGeom>
              <a:rect l="l" t="t" r="r" b="b"/>
              <a:pathLst>
                <a:path w="5862955" h="3267075">
                  <a:moveTo>
                    <a:pt x="71462" y="2878226"/>
                  </a:moveTo>
                  <a:lnTo>
                    <a:pt x="47650" y="2878226"/>
                  </a:lnTo>
                  <a:lnTo>
                    <a:pt x="29146" y="2881985"/>
                  </a:lnTo>
                  <a:lnTo>
                    <a:pt x="13995" y="2892221"/>
                  </a:lnTo>
                  <a:lnTo>
                    <a:pt x="3759" y="2907373"/>
                  </a:lnTo>
                  <a:lnTo>
                    <a:pt x="0" y="2925876"/>
                  </a:lnTo>
                  <a:lnTo>
                    <a:pt x="0" y="3164078"/>
                  </a:lnTo>
                  <a:lnTo>
                    <a:pt x="3746" y="3182620"/>
                  </a:lnTo>
                  <a:lnTo>
                    <a:pt x="13957" y="3197771"/>
                  </a:lnTo>
                  <a:lnTo>
                    <a:pt x="29095" y="3207982"/>
                  </a:lnTo>
                  <a:lnTo>
                    <a:pt x="47650" y="3211728"/>
                  </a:lnTo>
                  <a:lnTo>
                    <a:pt x="71462" y="3211728"/>
                  </a:lnTo>
                  <a:lnTo>
                    <a:pt x="71462" y="2878226"/>
                  </a:lnTo>
                  <a:close/>
                </a:path>
                <a:path w="5862955" h="3267075">
                  <a:moveTo>
                    <a:pt x="381139" y="2878226"/>
                  </a:moveTo>
                  <a:lnTo>
                    <a:pt x="333489" y="2878226"/>
                  </a:lnTo>
                  <a:lnTo>
                    <a:pt x="333489" y="2854414"/>
                  </a:lnTo>
                  <a:lnTo>
                    <a:pt x="329755" y="2835872"/>
                  </a:lnTo>
                  <a:lnTo>
                    <a:pt x="319544" y="2820720"/>
                  </a:lnTo>
                  <a:lnTo>
                    <a:pt x="304393" y="2810510"/>
                  </a:lnTo>
                  <a:lnTo>
                    <a:pt x="285851" y="2806763"/>
                  </a:lnTo>
                  <a:lnTo>
                    <a:pt x="285851" y="2854414"/>
                  </a:lnTo>
                  <a:lnTo>
                    <a:pt x="285851" y="2878226"/>
                  </a:lnTo>
                  <a:lnTo>
                    <a:pt x="190563" y="2878226"/>
                  </a:lnTo>
                  <a:lnTo>
                    <a:pt x="190563" y="2854414"/>
                  </a:lnTo>
                  <a:lnTo>
                    <a:pt x="285851" y="2854414"/>
                  </a:lnTo>
                  <a:lnTo>
                    <a:pt x="285851" y="2806763"/>
                  </a:lnTo>
                  <a:lnTo>
                    <a:pt x="190563" y="2806763"/>
                  </a:lnTo>
                  <a:lnTo>
                    <a:pt x="172021" y="2810510"/>
                  </a:lnTo>
                  <a:lnTo>
                    <a:pt x="156883" y="2820720"/>
                  </a:lnTo>
                  <a:lnTo>
                    <a:pt x="146672" y="2835872"/>
                  </a:lnTo>
                  <a:lnTo>
                    <a:pt x="142925" y="2854414"/>
                  </a:lnTo>
                  <a:lnTo>
                    <a:pt x="142925" y="2878226"/>
                  </a:lnTo>
                  <a:lnTo>
                    <a:pt x="95288" y="2878226"/>
                  </a:lnTo>
                  <a:lnTo>
                    <a:pt x="95288" y="3211728"/>
                  </a:lnTo>
                  <a:lnTo>
                    <a:pt x="381139" y="3211728"/>
                  </a:lnTo>
                  <a:lnTo>
                    <a:pt x="381139" y="2878226"/>
                  </a:lnTo>
                  <a:close/>
                </a:path>
                <a:path w="5862955" h="3267075">
                  <a:moveTo>
                    <a:pt x="476415" y="2925876"/>
                  </a:moveTo>
                  <a:lnTo>
                    <a:pt x="472681" y="2907334"/>
                  </a:lnTo>
                  <a:lnTo>
                    <a:pt x="462457" y="2892183"/>
                  </a:lnTo>
                  <a:lnTo>
                    <a:pt x="447319" y="2881973"/>
                  </a:lnTo>
                  <a:lnTo>
                    <a:pt x="428777" y="2878226"/>
                  </a:lnTo>
                  <a:lnTo>
                    <a:pt x="404952" y="2878226"/>
                  </a:lnTo>
                  <a:lnTo>
                    <a:pt x="404952" y="3211728"/>
                  </a:lnTo>
                  <a:lnTo>
                    <a:pt x="428777" y="3211728"/>
                  </a:lnTo>
                  <a:lnTo>
                    <a:pt x="447319" y="3207982"/>
                  </a:lnTo>
                  <a:lnTo>
                    <a:pt x="462457" y="3197771"/>
                  </a:lnTo>
                  <a:lnTo>
                    <a:pt x="472681" y="3182620"/>
                  </a:lnTo>
                  <a:lnTo>
                    <a:pt x="476415" y="3164078"/>
                  </a:lnTo>
                  <a:lnTo>
                    <a:pt x="476415" y="2925876"/>
                  </a:lnTo>
                  <a:close/>
                </a:path>
                <a:path w="5862955" h="3267075">
                  <a:moveTo>
                    <a:pt x="5809856" y="87845"/>
                  </a:moveTo>
                  <a:lnTo>
                    <a:pt x="5802871" y="60147"/>
                  </a:lnTo>
                  <a:lnTo>
                    <a:pt x="5739219" y="122923"/>
                  </a:lnTo>
                  <a:lnTo>
                    <a:pt x="5685764" y="69456"/>
                  </a:lnTo>
                  <a:lnTo>
                    <a:pt x="5749277" y="6807"/>
                  </a:lnTo>
                  <a:lnTo>
                    <a:pt x="5721680" y="0"/>
                  </a:lnTo>
                  <a:lnTo>
                    <a:pt x="5693435" y="1308"/>
                  </a:lnTo>
                  <a:lnTo>
                    <a:pt x="5666448" y="10744"/>
                  </a:lnTo>
                  <a:lnTo>
                    <a:pt x="5642610" y="28308"/>
                  </a:lnTo>
                  <a:lnTo>
                    <a:pt x="5622506" y="57467"/>
                  </a:lnTo>
                  <a:lnTo>
                    <a:pt x="5614263" y="90601"/>
                  </a:lnTo>
                  <a:lnTo>
                    <a:pt x="5617819" y="124434"/>
                  </a:lnTo>
                  <a:lnTo>
                    <a:pt x="5633123" y="155663"/>
                  </a:lnTo>
                  <a:lnTo>
                    <a:pt x="5604281" y="179819"/>
                  </a:lnTo>
                  <a:lnTo>
                    <a:pt x="5505107" y="80264"/>
                  </a:lnTo>
                  <a:lnTo>
                    <a:pt x="5504726" y="49949"/>
                  </a:lnTo>
                  <a:lnTo>
                    <a:pt x="5445811" y="13893"/>
                  </a:lnTo>
                  <a:lnTo>
                    <a:pt x="5416969" y="42773"/>
                  </a:lnTo>
                  <a:lnTo>
                    <a:pt x="5452796" y="100380"/>
                  </a:lnTo>
                  <a:lnTo>
                    <a:pt x="5483758" y="100393"/>
                  </a:lnTo>
                  <a:lnTo>
                    <a:pt x="5581789" y="198678"/>
                  </a:lnTo>
                  <a:lnTo>
                    <a:pt x="5475567" y="287655"/>
                  </a:lnTo>
                  <a:lnTo>
                    <a:pt x="5475567" y="343281"/>
                  </a:lnTo>
                  <a:lnTo>
                    <a:pt x="5475554" y="352856"/>
                  </a:lnTo>
                  <a:lnTo>
                    <a:pt x="5463756" y="364667"/>
                  </a:lnTo>
                  <a:lnTo>
                    <a:pt x="5454193" y="364667"/>
                  </a:lnTo>
                  <a:lnTo>
                    <a:pt x="5442356" y="352856"/>
                  </a:lnTo>
                  <a:lnTo>
                    <a:pt x="5442369" y="343281"/>
                  </a:lnTo>
                  <a:lnTo>
                    <a:pt x="5454193" y="331470"/>
                  </a:lnTo>
                  <a:lnTo>
                    <a:pt x="5463756" y="331470"/>
                  </a:lnTo>
                  <a:lnTo>
                    <a:pt x="5475567" y="343281"/>
                  </a:lnTo>
                  <a:lnTo>
                    <a:pt x="5475567" y="287655"/>
                  </a:lnTo>
                  <a:lnTo>
                    <a:pt x="5434190" y="322300"/>
                  </a:lnTo>
                  <a:lnTo>
                    <a:pt x="5427548" y="332295"/>
                  </a:lnTo>
                  <a:lnTo>
                    <a:pt x="5425338" y="343674"/>
                  </a:lnTo>
                  <a:lnTo>
                    <a:pt x="5427548" y="355053"/>
                  </a:lnTo>
                  <a:lnTo>
                    <a:pt x="5434190" y="365061"/>
                  </a:lnTo>
                  <a:lnTo>
                    <a:pt x="5444883" y="375742"/>
                  </a:lnTo>
                  <a:lnTo>
                    <a:pt x="5454878" y="382397"/>
                  </a:lnTo>
                  <a:lnTo>
                    <a:pt x="5466258" y="384606"/>
                  </a:lnTo>
                  <a:lnTo>
                    <a:pt x="5477637" y="382397"/>
                  </a:lnTo>
                  <a:lnTo>
                    <a:pt x="5487644" y="375742"/>
                  </a:lnTo>
                  <a:lnTo>
                    <a:pt x="5497779" y="364667"/>
                  </a:lnTo>
                  <a:lnTo>
                    <a:pt x="5528170" y="331470"/>
                  </a:lnTo>
                  <a:lnTo>
                    <a:pt x="5617197" y="234200"/>
                  </a:lnTo>
                  <a:lnTo>
                    <a:pt x="5635625" y="252679"/>
                  </a:lnTo>
                  <a:lnTo>
                    <a:pt x="5619153" y="269125"/>
                  </a:lnTo>
                  <a:lnTo>
                    <a:pt x="5619153" y="278701"/>
                  </a:lnTo>
                  <a:lnTo>
                    <a:pt x="5625071" y="284607"/>
                  </a:lnTo>
                  <a:lnTo>
                    <a:pt x="5683148" y="343281"/>
                  </a:lnTo>
                  <a:lnTo>
                    <a:pt x="5724652" y="385152"/>
                  </a:lnTo>
                  <a:lnTo>
                    <a:pt x="5734240" y="385152"/>
                  </a:lnTo>
                  <a:lnTo>
                    <a:pt x="5788812" y="330581"/>
                  </a:lnTo>
                  <a:lnTo>
                    <a:pt x="5788812" y="321005"/>
                  </a:lnTo>
                  <a:lnTo>
                    <a:pt x="5782894" y="315099"/>
                  </a:lnTo>
                  <a:lnTo>
                    <a:pt x="5702808" y="234200"/>
                  </a:lnTo>
                  <a:lnTo>
                    <a:pt x="5700649" y="232016"/>
                  </a:lnTo>
                  <a:lnTo>
                    <a:pt x="5683313" y="214553"/>
                  </a:lnTo>
                  <a:lnTo>
                    <a:pt x="5673725" y="214553"/>
                  </a:lnTo>
                  <a:lnTo>
                    <a:pt x="5656275" y="232016"/>
                  </a:lnTo>
                  <a:lnTo>
                    <a:pt x="5636946" y="212610"/>
                  </a:lnTo>
                  <a:lnTo>
                    <a:pt x="5664035" y="183019"/>
                  </a:lnTo>
                  <a:lnTo>
                    <a:pt x="5693740" y="193967"/>
                  </a:lnTo>
                  <a:lnTo>
                    <a:pt x="5724931" y="195046"/>
                  </a:lnTo>
                  <a:lnTo>
                    <a:pt x="5755068" y="186169"/>
                  </a:lnTo>
                  <a:lnTo>
                    <a:pt x="5759501" y="183019"/>
                  </a:lnTo>
                  <a:lnTo>
                    <a:pt x="5763996" y="179819"/>
                  </a:lnTo>
                  <a:lnTo>
                    <a:pt x="5781624" y="167284"/>
                  </a:lnTo>
                  <a:lnTo>
                    <a:pt x="5799252" y="143332"/>
                  </a:lnTo>
                  <a:lnTo>
                    <a:pt x="5806325" y="122923"/>
                  </a:lnTo>
                  <a:lnTo>
                    <a:pt x="5808650" y="116205"/>
                  </a:lnTo>
                  <a:lnTo>
                    <a:pt x="5809856" y="87845"/>
                  </a:lnTo>
                  <a:close/>
                </a:path>
                <a:path w="5862955" h="3267075">
                  <a:moveTo>
                    <a:pt x="5862764" y="3013100"/>
                  </a:moveTo>
                  <a:lnTo>
                    <a:pt x="5858675" y="2967444"/>
                  </a:lnTo>
                  <a:lnTo>
                    <a:pt x="5846877" y="2924479"/>
                  </a:lnTo>
                  <a:lnTo>
                    <a:pt x="5828093" y="2884906"/>
                  </a:lnTo>
                  <a:lnTo>
                    <a:pt x="5803036" y="2849461"/>
                  </a:lnTo>
                  <a:lnTo>
                    <a:pt x="5790641" y="2837065"/>
                  </a:lnTo>
                  <a:lnTo>
                    <a:pt x="5790641" y="2922168"/>
                  </a:lnTo>
                  <a:lnTo>
                    <a:pt x="5790641" y="3104019"/>
                  </a:lnTo>
                  <a:lnTo>
                    <a:pt x="5752389" y="3156889"/>
                  </a:lnTo>
                  <a:lnTo>
                    <a:pt x="5699722" y="3194939"/>
                  </a:lnTo>
                  <a:lnTo>
                    <a:pt x="5665686" y="3126613"/>
                  </a:lnTo>
                  <a:lnTo>
                    <a:pt x="5666397" y="3126282"/>
                  </a:lnTo>
                  <a:lnTo>
                    <a:pt x="5683453" y="3115792"/>
                  </a:lnTo>
                  <a:lnTo>
                    <a:pt x="5698617" y="3102775"/>
                  </a:lnTo>
                  <a:lnTo>
                    <a:pt x="5710085" y="3089287"/>
                  </a:lnTo>
                  <a:lnTo>
                    <a:pt x="5711647" y="3087433"/>
                  </a:lnTo>
                  <a:lnTo>
                    <a:pt x="5722328" y="3069983"/>
                  </a:lnTo>
                  <a:lnTo>
                    <a:pt x="5790641" y="3104019"/>
                  </a:lnTo>
                  <a:lnTo>
                    <a:pt x="5790641" y="2922168"/>
                  </a:lnTo>
                  <a:lnTo>
                    <a:pt x="5722328" y="2956204"/>
                  </a:lnTo>
                  <a:lnTo>
                    <a:pt x="5721985" y="2955493"/>
                  </a:lnTo>
                  <a:lnTo>
                    <a:pt x="5711495" y="2938449"/>
                  </a:lnTo>
                  <a:lnTo>
                    <a:pt x="5710174" y="2936900"/>
                  </a:lnTo>
                  <a:lnTo>
                    <a:pt x="5698477" y="2923286"/>
                  </a:lnTo>
                  <a:lnTo>
                    <a:pt x="5684990" y="2911830"/>
                  </a:lnTo>
                  <a:lnTo>
                    <a:pt x="5684990" y="3013100"/>
                  </a:lnTo>
                  <a:lnTo>
                    <a:pt x="5678995" y="3042755"/>
                  </a:lnTo>
                  <a:lnTo>
                    <a:pt x="5662676" y="3066973"/>
                  </a:lnTo>
                  <a:lnTo>
                    <a:pt x="5638457" y="3083293"/>
                  </a:lnTo>
                  <a:lnTo>
                    <a:pt x="5608802" y="3089287"/>
                  </a:lnTo>
                  <a:lnTo>
                    <a:pt x="5579135" y="3083293"/>
                  </a:lnTo>
                  <a:lnTo>
                    <a:pt x="5559399" y="3069983"/>
                  </a:lnTo>
                  <a:lnTo>
                    <a:pt x="5554929" y="3066973"/>
                  </a:lnTo>
                  <a:lnTo>
                    <a:pt x="5551906" y="3062503"/>
                  </a:lnTo>
                  <a:lnTo>
                    <a:pt x="5551906" y="3126613"/>
                  </a:lnTo>
                  <a:lnTo>
                    <a:pt x="5517883" y="3194939"/>
                  </a:lnTo>
                  <a:lnTo>
                    <a:pt x="5465000" y="3156686"/>
                  </a:lnTo>
                  <a:lnTo>
                    <a:pt x="5426964" y="3104019"/>
                  </a:lnTo>
                  <a:lnTo>
                    <a:pt x="5495277" y="3069983"/>
                  </a:lnTo>
                  <a:lnTo>
                    <a:pt x="5495607" y="3070695"/>
                  </a:lnTo>
                  <a:lnTo>
                    <a:pt x="5506097" y="3087738"/>
                  </a:lnTo>
                  <a:lnTo>
                    <a:pt x="5519115" y="3102902"/>
                  </a:lnTo>
                  <a:lnTo>
                    <a:pt x="5534457" y="3115945"/>
                  </a:lnTo>
                  <a:lnTo>
                    <a:pt x="5551906" y="3126613"/>
                  </a:lnTo>
                  <a:lnTo>
                    <a:pt x="5551906" y="3062503"/>
                  </a:lnTo>
                  <a:lnTo>
                    <a:pt x="5538597" y="3042755"/>
                  </a:lnTo>
                  <a:lnTo>
                    <a:pt x="5532602" y="3013100"/>
                  </a:lnTo>
                  <a:lnTo>
                    <a:pt x="5538597" y="2983433"/>
                  </a:lnTo>
                  <a:lnTo>
                    <a:pt x="5554929" y="2959214"/>
                  </a:lnTo>
                  <a:lnTo>
                    <a:pt x="5559399" y="2956204"/>
                  </a:lnTo>
                  <a:lnTo>
                    <a:pt x="5579135" y="2942894"/>
                  </a:lnTo>
                  <a:lnTo>
                    <a:pt x="5608802" y="2936900"/>
                  </a:lnTo>
                  <a:lnTo>
                    <a:pt x="5638457" y="2942894"/>
                  </a:lnTo>
                  <a:lnTo>
                    <a:pt x="5662676" y="2959214"/>
                  </a:lnTo>
                  <a:lnTo>
                    <a:pt x="5678995" y="2983433"/>
                  </a:lnTo>
                  <a:lnTo>
                    <a:pt x="5684990" y="3013100"/>
                  </a:lnTo>
                  <a:lnTo>
                    <a:pt x="5684990" y="2911830"/>
                  </a:lnTo>
                  <a:lnTo>
                    <a:pt x="5683135" y="2910243"/>
                  </a:lnTo>
                  <a:lnTo>
                    <a:pt x="5665686" y="2899575"/>
                  </a:lnTo>
                  <a:lnTo>
                    <a:pt x="5699722" y="2831249"/>
                  </a:lnTo>
                  <a:lnTo>
                    <a:pt x="5752592" y="2869501"/>
                  </a:lnTo>
                  <a:lnTo>
                    <a:pt x="5790641" y="2922168"/>
                  </a:lnTo>
                  <a:lnTo>
                    <a:pt x="5790641" y="2837065"/>
                  </a:lnTo>
                  <a:lnTo>
                    <a:pt x="5784824" y="2831249"/>
                  </a:lnTo>
                  <a:lnTo>
                    <a:pt x="5772429" y="2818854"/>
                  </a:lnTo>
                  <a:lnTo>
                    <a:pt x="5736983" y="2793796"/>
                  </a:lnTo>
                  <a:lnTo>
                    <a:pt x="5697423" y="2775013"/>
                  </a:lnTo>
                  <a:lnTo>
                    <a:pt x="5654446" y="2763215"/>
                  </a:lnTo>
                  <a:lnTo>
                    <a:pt x="5608802" y="2759125"/>
                  </a:lnTo>
                  <a:lnTo>
                    <a:pt x="5563146" y="2763215"/>
                  </a:lnTo>
                  <a:lnTo>
                    <a:pt x="5551906" y="2766314"/>
                  </a:lnTo>
                  <a:lnTo>
                    <a:pt x="5551906" y="2899575"/>
                  </a:lnTo>
                  <a:lnTo>
                    <a:pt x="5551195" y="2899905"/>
                  </a:lnTo>
                  <a:lnTo>
                    <a:pt x="5534152" y="2910395"/>
                  </a:lnTo>
                  <a:lnTo>
                    <a:pt x="5518988" y="2923413"/>
                  </a:lnTo>
                  <a:lnTo>
                    <a:pt x="5505945" y="2938754"/>
                  </a:lnTo>
                  <a:lnTo>
                    <a:pt x="5495277" y="2956204"/>
                  </a:lnTo>
                  <a:lnTo>
                    <a:pt x="5426964" y="2922168"/>
                  </a:lnTo>
                  <a:lnTo>
                    <a:pt x="5465216" y="2869298"/>
                  </a:lnTo>
                  <a:lnTo>
                    <a:pt x="5517883" y="2831249"/>
                  </a:lnTo>
                  <a:lnTo>
                    <a:pt x="5551906" y="2899575"/>
                  </a:lnTo>
                  <a:lnTo>
                    <a:pt x="5551906" y="2766314"/>
                  </a:lnTo>
                  <a:lnTo>
                    <a:pt x="5480609" y="2793796"/>
                  </a:lnTo>
                  <a:lnTo>
                    <a:pt x="5445163" y="2818854"/>
                  </a:lnTo>
                  <a:lnTo>
                    <a:pt x="5414556" y="2849461"/>
                  </a:lnTo>
                  <a:lnTo>
                    <a:pt x="5389499" y="2884906"/>
                  </a:lnTo>
                  <a:lnTo>
                    <a:pt x="5370715" y="2924479"/>
                  </a:lnTo>
                  <a:lnTo>
                    <a:pt x="5358917" y="2967444"/>
                  </a:lnTo>
                  <a:lnTo>
                    <a:pt x="5354828" y="3013100"/>
                  </a:lnTo>
                  <a:lnTo>
                    <a:pt x="5358917" y="3058744"/>
                  </a:lnTo>
                  <a:lnTo>
                    <a:pt x="5370715" y="3101708"/>
                  </a:lnTo>
                  <a:lnTo>
                    <a:pt x="5389499" y="3141281"/>
                  </a:lnTo>
                  <a:lnTo>
                    <a:pt x="5414556" y="3176727"/>
                  </a:lnTo>
                  <a:lnTo>
                    <a:pt x="5445163" y="3207334"/>
                  </a:lnTo>
                  <a:lnTo>
                    <a:pt x="5480609" y="3232391"/>
                  </a:lnTo>
                  <a:lnTo>
                    <a:pt x="5520182" y="3251174"/>
                  </a:lnTo>
                  <a:lnTo>
                    <a:pt x="5563146" y="3262973"/>
                  </a:lnTo>
                  <a:lnTo>
                    <a:pt x="5608802" y="3267062"/>
                  </a:lnTo>
                  <a:lnTo>
                    <a:pt x="5654446" y="3262973"/>
                  </a:lnTo>
                  <a:lnTo>
                    <a:pt x="5697423" y="3251174"/>
                  </a:lnTo>
                  <a:lnTo>
                    <a:pt x="5736983" y="3232391"/>
                  </a:lnTo>
                  <a:lnTo>
                    <a:pt x="5772429" y="3207334"/>
                  </a:lnTo>
                  <a:lnTo>
                    <a:pt x="5784824" y="3194939"/>
                  </a:lnTo>
                  <a:lnTo>
                    <a:pt x="5803036" y="3176727"/>
                  </a:lnTo>
                  <a:lnTo>
                    <a:pt x="5828093" y="3141281"/>
                  </a:lnTo>
                  <a:lnTo>
                    <a:pt x="5846877" y="3101708"/>
                  </a:lnTo>
                  <a:lnTo>
                    <a:pt x="5855589" y="3069983"/>
                  </a:lnTo>
                  <a:lnTo>
                    <a:pt x="5858675" y="3058744"/>
                  </a:lnTo>
                  <a:lnTo>
                    <a:pt x="5862764" y="3013100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/>
          </p:txBody>
        </p:sp>
      </p:grpSp>
      <p:grpSp>
        <p:nvGrpSpPr>
          <p:cNvPr id="27" name="object 27"/>
          <p:cNvGrpSpPr/>
          <p:nvPr/>
        </p:nvGrpSpPr>
        <p:grpSpPr>
          <a:xfrm>
            <a:off x="454963" y="331167"/>
            <a:ext cx="515620" cy="440055"/>
            <a:chOff x="454963" y="331167"/>
            <a:chExt cx="515620" cy="440055"/>
          </a:xfrm>
        </p:grpSpPr>
        <p:pic>
          <p:nvPicPr>
            <p:cNvPr id="28" name="object 28"/>
            <p:cNvPicPr/>
            <p:nvPr/>
          </p:nvPicPr>
          <p:blipFill>
            <a:blip r:embed="rId2"/>
            <a:stretch>
              <a:fillRect/>
            </a:stretch>
          </p:blipFill>
          <p:spPr>
            <a:xfrm>
              <a:off x="454963" y="331167"/>
              <a:ext cx="84147" cy="84146"/>
            </a:xfrm>
            <a:prstGeom prst="rect">
              <a:avLst/>
            </a:prstGeom>
          </p:spPr>
        </p:pic>
        <p:pic>
          <p:nvPicPr>
            <p:cNvPr id="29" name="object 29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575049" y="337742"/>
              <a:ext cx="78137" cy="78136"/>
            </a:xfrm>
            <a:prstGeom prst="rect">
              <a:avLst/>
            </a:prstGeom>
          </p:spPr>
        </p:pic>
        <p:pic>
          <p:nvPicPr>
            <p:cNvPr id="30" name="object 30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689124" y="339459"/>
              <a:ext cx="74704" cy="74703"/>
            </a:xfrm>
            <a:prstGeom prst="rect">
              <a:avLst/>
            </a:prstGeom>
          </p:spPr>
        </p:pic>
        <p:pic>
          <p:nvPicPr>
            <p:cNvPr id="31" name="object 31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799767" y="348429"/>
              <a:ext cx="69238" cy="69237"/>
            </a:xfrm>
            <a:prstGeom prst="rect">
              <a:avLst/>
            </a:prstGeom>
          </p:spPr>
        </p:pic>
        <p:pic>
          <p:nvPicPr>
            <p:cNvPr id="32" name="object 32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904944" y="344296"/>
              <a:ext cx="65594" cy="65593"/>
            </a:xfrm>
            <a:prstGeom prst="rect">
              <a:avLst/>
            </a:prstGeom>
          </p:spPr>
        </p:pic>
        <p:pic>
          <p:nvPicPr>
            <p:cNvPr id="33" name="object 33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454963" y="448941"/>
              <a:ext cx="84147" cy="84146"/>
            </a:xfrm>
            <a:prstGeom prst="rect">
              <a:avLst/>
            </a:prstGeom>
          </p:spPr>
        </p:pic>
        <p:pic>
          <p:nvPicPr>
            <p:cNvPr id="34" name="object 34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575049" y="455516"/>
              <a:ext cx="78137" cy="78136"/>
            </a:xfrm>
            <a:prstGeom prst="rect">
              <a:avLst/>
            </a:prstGeom>
          </p:spPr>
        </p:pic>
        <p:pic>
          <p:nvPicPr>
            <p:cNvPr id="35" name="object 35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689124" y="457232"/>
              <a:ext cx="74703" cy="74704"/>
            </a:xfrm>
            <a:prstGeom prst="rect">
              <a:avLst/>
            </a:prstGeom>
          </p:spPr>
        </p:pic>
        <p:pic>
          <p:nvPicPr>
            <p:cNvPr id="36" name="object 36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799767" y="466202"/>
              <a:ext cx="69237" cy="69237"/>
            </a:xfrm>
            <a:prstGeom prst="rect">
              <a:avLst/>
            </a:prstGeom>
          </p:spPr>
        </p:pic>
        <p:pic>
          <p:nvPicPr>
            <p:cNvPr id="37" name="object 37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904944" y="462069"/>
              <a:ext cx="65594" cy="65594"/>
            </a:xfrm>
            <a:prstGeom prst="rect">
              <a:avLst/>
            </a:prstGeom>
          </p:spPr>
        </p:pic>
        <p:pic>
          <p:nvPicPr>
            <p:cNvPr id="38" name="object 38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454963" y="566714"/>
              <a:ext cx="84147" cy="84146"/>
            </a:xfrm>
            <a:prstGeom prst="rect">
              <a:avLst/>
            </a:prstGeom>
          </p:spPr>
        </p:pic>
        <p:pic>
          <p:nvPicPr>
            <p:cNvPr id="39" name="object 39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575049" y="573290"/>
              <a:ext cx="78137" cy="78136"/>
            </a:xfrm>
            <a:prstGeom prst="rect">
              <a:avLst/>
            </a:prstGeom>
          </p:spPr>
        </p:pic>
        <p:pic>
          <p:nvPicPr>
            <p:cNvPr id="40" name="object 40"/>
            <p:cNvPicPr/>
            <p:nvPr/>
          </p:nvPicPr>
          <p:blipFill>
            <a:blip r:embed="rId10"/>
            <a:stretch>
              <a:fillRect/>
            </a:stretch>
          </p:blipFill>
          <p:spPr>
            <a:xfrm>
              <a:off x="689124" y="575006"/>
              <a:ext cx="74703" cy="74704"/>
            </a:xfrm>
            <a:prstGeom prst="rect">
              <a:avLst/>
            </a:prstGeom>
          </p:spPr>
        </p:pic>
        <p:pic>
          <p:nvPicPr>
            <p:cNvPr id="41" name="object 41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799767" y="583976"/>
              <a:ext cx="69237" cy="69237"/>
            </a:xfrm>
            <a:prstGeom prst="rect">
              <a:avLst/>
            </a:prstGeom>
          </p:spPr>
        </p:pic>
        <p:pic>
          <p:nvPicPr>
            <p:cNvPr id="42" name="object 42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904944" y="579843"/>
              <a:ext cx="65594" cy="65594"/>
            </a:xfrm>
            <a:prstGeom prst="rect">
              <a:avLst/>
            </a:prstGeom>
          </p:spPr>
        </p:pic>
        <p:pic>
          <p:nvPicPr>
            <p:cNvPr id="43" name="object 43"/>
            <p:cNvPicPr/>
            <p:nvPr/>
          </p:nvPicPr>
          <p:blipFill>
            <a:blip r:embed="rId2"/>
            <a:stretch>
              <a:fillRect/>
            </a:stretch>
          </p:blipFill>
          <p:spPr>
            <a:xfrm>
              <a:off x="454963" y="684488"/>
              <a:ext cx="84147" cy="84146"/>
            </a:xfrm>
            <a:prstGeom prst="rect">
              <a:avLst/>
            </a:prstGeom>
          </p:spPr>
        </p:pic>
        <p:pic>
          <p:nvPicPr>
            <p:cNvPr id="44" name="object 44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575049" y="691063"/>
              <a:ext cx="78137" cy="78136"/>
            </a:xfrm>
            <a:prstGeom prst="rect">
              <a:avLst/>
            </a:prstGeom>
          </p:spPr>
        </p:pic>
        <p:pic>
          <p:nvPicPr>
            <p:cNvPr id="45" name="object 45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689124" y="692780"/>
              <a:ext cx="74703" cy="74704"/>
            </a:xfrm>
            <a:prstGeom prst="rect">
              <a:avLst/>
            </a:prstGeom>
          </p:spPr>
        </p:pic>
        <p:pic>
          <p:nvPicPr>
            <p:cNvPr id="46" name="object 46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799767" y="701750"/>
              <a:ext cx="69237" cy="69237"/>
            </a:xfrm>
            <a:prstGeom prst="rect">
              <a:avLst/>
            </a:prstGeom>
          </p:spPr>
        </p:pic>
        <p:pic>
          <p:nvPicPr>
            <p:cNvPr id="47" name="object 47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904944" y="697617"/>
              <a:ext cx="65594" cy="65594"/>
            </a:xfrm>
            <a:prstGeom prst="rect">
              <a:avLst/>
            </a:prstGeom>
          </p:spPr>
        </p:pic>
      </p:grpSp>
      <p:sp>
        <p:nvSpPr>
          <p:cNvPr id="48" name="object 48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15"/>
              <a:t>方案内容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/>
          <p:nvPr/>
        </p:nvSpPr>
        <p:spPr>
          <a:xfrm>
            <a:off x="9808833" y="536499"/>
            <a:ext cx="1662430" cy="585470"/>
          </a:xfrm>
          <a:prstGeom prst="rect">
            <a:avLst/>
          </a:prstGeom>
        </p:spPr>
        <p:txBody>
          <a:bodyPr vert="horz" wrap="square" lIns="0" tIns="33020" rIns="0" bIns="0" rtlCol="0">
            <a:spAutoFit/>
          </a:bodyPr>
          <a:lstStyle/>
          <a:p>
            <a:pPr marL="269875" marR="5080" indent="-257175" algn="r">
              <a:lnSpc>
                <a:spcPts val="1300"/>
              </a:lnSpc>
              <a:spcBef>
                <a:spcPts val="260"/>
              </a:spcBef>
            </a:pPr>
            <a:r>
              <a:rPr sz="1200">
                <a:solidFill>
                  <a:srgbClr val="FFFFFF"/>
                </a:solidFill>
                <a:latin typeface="微软雅黑"/>
                <a:cs typeface="微软雅黑"/>
              </a:rPr>
              <a:t>BIG</a:t>
            </a:r>
            <a:r>
              <a:rPr sz="1200" spc="-20">
                <a:solidFill>
                  <a:srgbClr val="FFFFFF"/>
                </a:solidFill>
                <a:latin typeface="微软雅黑"/>
                <a:cs typeface="微软雅黑"/>
              </a:rPr>
              <a:t> </a:t>
            </a:r>
            <a:r>
              <a:rPr sz="1200">
                <a:solidFill>
                  <a:srgbClr val="FFFFFF"/>
                </a:solidFill>
                <a:latin typeface="微软雅黑"/>
                <a:cs typeface="微软雅黑"/>
              </a:rPr>
              <a:t>DATA</a:t>
            </a:r>
            <a:r>
              <a:rPr sz="1200" spc="-15">
                <a:solidFill>
                  <a:srgbClr val="FFFFFF"/>
                </a:solidFill>
                <a:latin typeface="微软雅黑"/>
                <a:cs typeface="微软雅黑"/>
              </a:rPr>
              <a:t> </a:t>
            </a:r>
            <a:r>
              <a:rPr sz="1200" spc="-10">
                <a:solidFill>
                  <a:srgbClr val="FFFFFF"/>
                </a:solidFill>
                <a:latin typeface="微软雅黑"/>
                <a:cs typeface="微软雅黑"/>
              </a:rPr>
              <a:t>EMPOWERS </a:t>
            </a:r>
            <a:r>
              <a:rPr sz="1200">
                <a:solidFill>
                  <a:srgbClr val="FFFFFF"/>
                </a:solidFill>
                <a:latin typeface="微软雅黑"/>
                <a:cs typeface="微软雅黑"/>
              </a:rPr>
              <a:t>TO</a:t>
            </a:r>
            <a:r>
              <a:rPr sz="1200" spc="-15">
                <a:solidFill>
                  <a:srgbClr val="FFFFFF"/>
                </a:solidFill>
                <a:latin typeface="微软雅黑"/>
                <a:cs typeface="微软雅黑"/>
              </a:rPr>
              <a:t> </a:t>
            </a:r>
            <a:r>
              <a:rPr sz="1200">
                <a:solidFill>
                  <a:srgbClr val="FFFFFF"/>
                </a:solidFill>
                <a:latin typeface="微软雅黑"/>
                <a:cs typeface="微软雅黑"/>
              </a:rPr>
              <a:t>CREATE</a:t>
            </a:r>
            <a:r>
              <a:rPr sz="1200" spc="-15">
                <a:solidFill>
                  <a:srgbClr val="FFFFFF"/>
                </a:solidFill>
                <a:latin typeface="微软雅黑"/>
                <a:cs typeface="微软雅黑"/>
              </a:rPr>
              <a:t> </a:t>
            </a:r>
            <a:r>
              <a:rPr sz="1200">
                <a:solidFill>
                  <a:srgbClr val="FFFFFF"/>
                </a:solidFill>
                <a:latin typeface="微软雅黑"/>
                <a:cs typeface="微软雅黑"/>
              </a:rPr>
              <a:t>A</a:t>
            </a:r>
            <a:r>
              <a:rPr sz="1200" spc="-15">
                <a:solidFill>
                  <a:srgbClr val="FFFFFF"/>
                </a:solidFill>
                <a:latin typeface="微软雅黑"/>
                <a:cs typeface="微软雅黑"/>
              </a:rPr>
              <a:t> </a:t>
            </a:r>
            <a:r>
              <a:rPr sz="1200" spc="-25">
                <a:solidFill>
                  <a:srgbClr val="FFFFFF"/>
                </a:solidFill>
                <a:latin typeface="微软雅黑"/>
                <a:cs typeface="微软雅黑"/>
              </a:rPr>
              <a:t>NEW</a:t>
            </a:r>
            <a:endParaRPr sz="1200">
              <a:latin typeface="微软雅黑"/>
              <a:cs typeface="微软雅黑"/>
            </a:endParaRPr>
          </a:p>
          <a:p>
            <a:pPr marR="5080" algn="r">
              <a:lnSpc>
                <a:spcPct val="100000"/>
              </a:lnSpc>
              <a:spcBef>
                <a:spcPts val="204"/>
              </a:spcBef>
            </a:pPr>
            <a:r>
              <a:rPr sz="1200" spc="-25">
                <a:solidFill>
                  <a:srgbClr val="FFFFFF"/>
                </a:solidFill>
                <a:latin typeface="微软雅黑"/>
                <a:cs typeface="微软雅黑"/>
              </a:rPr>
              <a:t>ERA</a:t>
            </a:r>
            <a:endParaRPr sz="1200">
              <a:latin typeface="微软雅黑"/>
              <a:cs typeface="微软雅黑"/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2446614" y="1341356"/>
            <a:ext cx="3137535" cy="2198370"/>
          </a:xfrm>
          <a:prstGeom prst="rect">
            <a:avLst/>
          </a:prstGeom>
        </p:spPr>
        <p:txBody>
          <a:bodyPr vert="horz" wrap="square" lIns="0" tIns="4311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3395"/>
              </a:spcBef>
            </a:pPr>
            <a:r>
              <a:rPr sz="5400" b="1" spc="-25">
                <a:solidFill>
                  <a:srgbClr val="FFFFFF"/>
                </a:solidFill>
                <a:latin typeface="微软雅黑"/>
                <a:cs typeface="微软雅黑"/>
              </a:rPr>
              <a:t>02</a:t>
            </a:r>
            <a:endParaRPr sz="5400">
              <a:latin typeface="微软雅黑"/>
              <a:cs typeface="微软雅黑"/>
            </a:endParaRPr>
          </a:p>
          <a:p>
            <a:pPr marL="38100">
              <a:lnSpc>
                <a:spcPct val="100000"/>
              </a:lnSpc>
              <a:spcBef>
                <a:spcPts val="2475"/>
              </a:spcBef>
            </a:pPr>
            <a:r>
              <a:rPr sz="4050" b="1" spc="-10">
                <a:solidFill>
                  <a:srgbClr val="FFFFFF"/>
                </a:solidFill>
                <a:latin typeface="微软雅黑"/>
                <a:cs typeface="微软雅黑"/>
              </a:rPr>
              <a:t>方案对比要素</a:t>
            </a:r>
            <a:endParaRPr sz="4050">
              <a:latin typeface="微软雅黑"/>
              <a:cs typeface="微软雅黑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object 2"/>
          <p:cNvGrpSpPr/>
          <p:nvPr/>
        </p:nvGrpSpPr>
        <p:grpSpPr>
          <a:xfrm>
            <a:off x="6085579" y="1448346"/>
            <a:ext cx="5270500" cy="4832985"/>
            <a:chOff x="6085579" y="1448346"/>
            <a:chExt cx="5270500" cy="4832985"/>
          </a:xfrm>
        </p:grpSpPr>
        <p:sp>
          <p:nvSpPr>
            <p:cNvPr id="3" name="object 3"/>
            <p:cNvSpPr/>
            <p:nvPr/>
          </p:nvSpPr>
          <p:spPr>
            <a:xfrm>
              <a:off x="7014299" y="1448345"/>
              <a:ext cx="4342130" cy="4832985"/>
            </a:xfrm>
            <a:custGeom>
              <a:rect l="l" t="t" r="r" b="b"/>
              <a:pathLst>
                <a:path w="4342130" h="4832985">
                  <a:moveTo>
                    <a:pt x="4341634" y="2416213"/>
                  </a:moveTo>
                  <a:lnTo>
                    <a:pt x="3752672" y="1238313"/>
                  </a:lnTo>
                  <a:lnTo>
                    <a:pt x="2409698" y="1238313"/>
                  </a:lnTo>
                  <a:lnTo>
                    <a:pt x="1593189" y="0"/>
                  </a:lnTo>
                  <a:lnTo>
                    <a:pt x="0" y="0"/>
                  </a:lnTo>
                  <a:lnTo>
                    <a:pt x="0" y="4832426"/>
                  </a:lnTo>
                  <a:lnTo>
                    <a:pt x="1593189" y="4832426"/>
                  </a:lnTo>
                  <a:lnTo>
                    <a:pt x="2409698" y="3594112"/>
                  </a:lnTo>
                  <a:lnTo>
                    <a:pt x="3752672" y="3594112"/>
                  </a:lnTo>
                  <a:lnTo>
                    <a:pt x="4341634" y="2416213"/>
                  </a:lnTo>
                  <a:close/>
                </a:path>
              </a:pathLst>
            </a:custGeom>
            <a:solidFill>
              <a:srgbClr val="696969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4" name="object 4"/>
            <p:cNvSpPr/>
            <p:nvPr/>
          </p:nvSpPr>
          <p:spPr>
            <a:xfrm>
              <a:off x="6085573" y="1448345"/>
              <a:ext cx="4248785" cy="4832985"/>
            </a:xfrm>
            <a:custGeom>
              <a:rect l="l" t="t" r="r" b="b"/>
              <a:pathLst>
                <a:path w="4248784" h="4832985">
                  <a:moveTo>
                    <a:pt x="1857463" y="1215656"/>
                  </a:moveTo>
                  <a:lnTo>
                    <a:pt x="928725" y="0"/>
                  </a:lnTo>
                  <a:lnTo>
                    <a:pt x="0" y="1215656"/>
                  </a:lnTo>
                  <a:lnTo>
                    <a:pt x="917181" y="2416213"/>
                  </a:lnTo>
                  <a:lnTo>
                    <a:pt x="0" y="3616769"/>
                  </a:lnTo>
                  <a:lnTo>
                    <a:pt x="928725" y="4832426"/>
                  </a:lnTo>
                  <a:lnTo>
                    <a:pt x="1857463" y="3616769"/>
                  </a:lnTo>
                  <a:lnTo>
                    <a:pt x="940257" y="2416213"/>
                  </a:lnTo>
                  <a:lnTo>
                    <a:pt x="1857463" y="1215656"/>
                  </a:lnTo>
                  <a:close/>
                </a:path>
                <a:path w="4248784" h="4832985">
                  <a:moveTo>
                    <a:pt x="4248505" y="2416213"/>
                  </a:moveTo>
                  <a:lnTo>
                    <a:pt x="3349968" y="1238313"/>
                  </a:lnTo>
                  <a:lnTo>
                    <a:pt x="2451443" y="2416213"/>
                  </a:lnTo>
                  <a:lnTo>
                    <a:pt x="3349968" y="3594112"/>
                  </a:lnTo>
                  <a:lnTo>
                    <a:pt x="4248505" y="2416213"/>
                  </a:lnTo>
                  <a:close/>
                </a:path>
              </a:pathLst>
            </a:custGeom>
            <a:solidFill>
              <a:srgbClr val="8C8C8C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5" name="object 5"/>
            <p:cNvSpPr/>
            <p:nvPr/>
          </p:nvSpPr>
          <p:spPr>
            <a:xfrm>
              <a:off x="6682511" y="2291067"/>
              <a:ext cx="3053080" cy="3016885"/>
            </a:xfrm>
            <a:custGeom>
              <a:rect l="l" t="t" r="r" b="b"/>
              <a:pathLst>
                <a:path w="3053079" h="3016885">
                  <a:moveTo>
                    <a:pt x="618921" y="172275"/>
                  </a:moveTo>
                  <a:lnTo>
                    <a:pt x="446646" y="68922"/>
                  </a:lnTo>
                  <a:lnTo>
                    <a:pt x="446646" y="229692"/>
                  </a:lnTo>
                  <a:lnTo>
                    <a:pt x="446646" y="459397"/>
                  </a:lnTo>
                  <a:lnTo>
                    <a:pt x="389216" y="459397"/>
                  </a:lnTo>
                  <a:lnTo>
                    <a:pt x="389216" y="229692"/>
                  </a:lnTo>
                  <a:lnTo>
                    <a:pt x="446646" y="229692"/>
                  </a:lnTo>
                  <a:lnTo>
                    <a:pt x="446646" y="68922"/>
                  </a:lnTo>
                  <a:lnTo>
                    <a:pt x="331787" y="0"/>
                  </a:lnTo>
                  <a:lnTo>
                    <a:pt x="274370" y="34455"/>
                  </a:lnTo>
                  <a:lnTo>
                    <a:pt x="274370" y="229692"/>
                  </a:lnTo>
                  <a:lnTo>
                    <a:pt x="274370" y="459397"/>
                  </a:lnTo>
                  <a:lnTo>
                    <a:pt x="216941" y="459397"/>
                  </a:lnTo>
                  <a:lnTo>
                    <a:pt x="216941" y="229692"/>
                  </a:lnTo>
                  <a:lnTo>
                    <a:pt x="274370" y="229692"/>
                  </a:lnTo>
                  <a:lnTo>
                    <a:pt x="274370" y="34455"/>
                  </a:lnTo>
                  <a:lnTo>
                    <a:pt x="44665" y="172275"/>
                  </a:lnTo>
                  <a:lnTo>
                    <a:pt x="44665" y="229692"/>
                  </a:lnTo>
                  <a:lnTo>
                    <a:pt x="102095" y="229692"/>
                  </a:lnTo>
                  <a:lnTo>
                    <a:pt x="102095" y="516826"/>
                  </a:lnTo>
                  <a:lnTo>
                    <a:pt x="44665" y="516826"/>
                  </a:lnTo>
                  <a:lnTo>
                    <a:pt x="44665" y="574243"/>
                  </a:lnTo>
                  <a:lnTo>
                    <a:pt x="618921" y="574243"/>
                  </a:lnTo>
                  <a:lnTo>
                    <a:pt x="618921" y="516826"/>
                  </a:lnTo>
                  <a:lnTo>
                    <a:pt x="561492" y="516826"/>
                  </a:lnTo>
                  <a:lnTo>
                    <a:pt x="561492" y="459397"/>
                  </a:lnTo>
                  <a:lnTo>
                    <a:pt x="561492" y="229692"/>
                  </a:lnTo>
                  <a:lnTo>
                    <a:pt x="618921" y="229692"/>
                  </a:lnTo>
                  <a:lnTo>
                    <a:pt x="618921" y="172275"/>
                  </a:lnTo>
                  <a:close/>
                </a:path>
                <a:path w="3053079" h="3016885">
                  <a:moveTo>
                    <a:pt x="663587" y="2950464"/>
                  </a:moveTo>
                  <a:lnTo>
                    <a:pt x="597230" y="2950464"/>
                  </a:lnTo>
                  <a:lnTo>
                    <a:pt x="597230" y="2917291"/>
                  </a:lnTo>
                  <a:lnTo>
                    <a:pt x="597230" y="2850934"/>
                  </a:lnTo>
                  <a:lnTo>
                    <a:pt x="597230" y="2552319"/>
                  </a:lnTo>
                  <a:lnTo>
                    <a:pt x="592010" y="2526500"/>
                  </a:lnTo>
                  <a:lnTo>
                    <a:pt x="577786" y="2505405"/>
                  </a:lnTo>
                  <a:lnTo>
                    <a:pt x="556691" y="2491181"/>
                  </a:lnTo>
                  <a:lnTo>
                    <a:pt x="530872" y="2485961"/>
                  </a:lnTo>
                  <a:lnTo>
                    <a:pt x="530872" y="2552319"/>
                  </a:lnTo>
                  <a:lnTo>
                    <a:pt x="530872" y="2850934"/>
                  </a:lnTo>
                  <a:lnTo>
                    <a:pt x="398157" y="2850934"/>
                  </a:lnTo>
                  <a:lnTo>
                    <a:pt x="398157" y="2917291"/>
                  </a:lnTo>
                  <a:lnTo>
                    <a:pt x="398157" y="2950464"/>
                  </a:lnTo>
                  <a:lnTo>
                    <a:pt x="265430" y="2950464"/>
                  </a:lnTo>
                  <a:lnTo>
                    <a:pt x="265430" y="2917291"/>
                  </a:lnTo>
                  <a:lnTo>
                    <a:pt x="398157" y="2917291"/>
                  </a:lnTo>
                  <a:lnTo>
                    <a:pt x="398157" y="2850934"/>
                  </a:lnTo>
                  <a:lnTo>
                    <a:pt x="132715" y="2850934"/>
                  </a:lnTo>
                  <a:lnTo>
                    <a:pt x="132715" y="2552319"/>
                  </a:lnTo>
                  <a:lnTo>
                    <a:pt x="530872" y="2552319"/>
                  </a:lnTo>
                  <a:lnTo>
                    <a:pt x="530872" y="2485961"/>
                  </a:lnTo>
                  <a:lnTo>
                    <a:pt x="132715" y="2485961"/>
                  </a:lnTo>
                  <a:lnTo>
                    <a:pt x="106959" y="2491194"/>
                  </a:lnTo>
                  <a:lnTo>
                    <a:pt x="85852" y="2505456"/>
                  </a:lnTo>
                  <a:lnTo>
                    <a:pt x="71602" y="2526550"/>
                  </a:lnTo>
                  <a:lnTo>
                    <a:pt x="66357" y="2552319"/>
                  </a:lnTo>
                  <a:lnTo>
                    <a:pt x="66357" y="2950464"/>
                  </a:lnTo>
                  <a:lnTo>
                    <a:pt x="0" y="2950464"/>
                  </a:lnTo>
                  <a:lnTo>
                    <a:pt x="0" y="2983649"/>
                  </a:lnTo>
                  <a:lnTo>
                    <a:pt x="2603" y="2996565"/>
                  </a:lnTo>
                  <a:lnTo>
                    <a:pt x="9715" y="3007106"/>
                  </a:lnTo>
                  <a:lnTo>
                    <a:pt x="20269" y="3014218"/>
                  </a:lnTo>
                  <a:lnTo>
                    <a:pt x="33185" y="3016821"/>
                  </a:lnTo>
                  <a:lnTo>
                    <a:pt x="630402" y="3016821"/>
                  </a:lnTo>
                  <a:lnTo>
                    <a:pt x="643318" y="3014218"/>
                  </a:lnTo>
                  <a:lnTo>
                    <a:pt x="653872" y="3007106"/>
                  </a:lnTo>
                  <a:lnTo>
                    <a:pt x="660971" y="2996565"/>
                  </a:lnTo>
                  <a:lnTo>
                    <a:pt x="663587" y="2983649"/>
                  </a:lnTo>
                  <a:lnTo>
                    <a:pt x="663587" y="2950464"/>
                  </a:lnTo>
                  <a:close/>
                </a:path>
                <a:path w="3053079" h="3016885">
                  <a:moveTo>
                    <a:pt x="3052927" y="1753425"/>
                  </a:moveTo>
                  <a:lnTo>
                    <a:pt x="2753029" y="1753425"/>
                  </a:lnTo>
                  <a:lnTo>
                    <a:pt x="2752953" y="1284401"/>
                  </a:lnTo>
                  <a:lnTo>
                    <a:pt x="2752229" y="1283144"/>
                  </a:lnTo>
                  <a:lnTo>
                    <a:pt x="2753029" y="1284401"/>
                  </a:lnTo>
                  <a:lnTo>
                    <a:pt x="2753029" y="1284541"/>
                  </a:lnTo>
                  <a:lnTo>
                    <a:pt x="2778137" y="1328140"/>
                  </a:lnTo>
                  <a:lnTo>
                    <a:pt x="2797391" y="1376934"/>
                  </a:lnTo>
                  <a:lnTo>
                    <a:pt x="2809379" y="1428940"/>
                  </a:lnTo>
                  <a:lnTo>
                    <a:pt x="2813520" y="1483525"/>
                  </a:lnTo>
                  <a:lnTo>
                    <a:pt x="2809392" y="1538097"/>
                  </a:lnTo>
                  <a:lnTo>
                    <a:pt x="2797479" y="1589951"/>
                  </a:lnTo>
                  <a:lnTo>
                    <a:pt x="2778468" y="1638388"/>
                  </a:lnTo>
                  <a:lnTo>
                    <a:pt x="2753029" y="1682648"/>
                  </a:lnTo>
                  <a:lnTo>
                    <a:pt x="2753029" y="1693443"/>
                  </a:lnTo>
                  <a:lnTo>
                    <a:pt x="3052026" y="1693443"/>
                  </a:lnTo>
                  <a:lnTo>
                    <a:pt x="3051949" y="1692046"/>
                  </a:lnTo>
                  <a:lnTo>
                    <a:pt x="3046057" y="1641906"/>
                  </a:lnTo>
                  <a:lnTo>
                    <a:pt x="3035147" y="1593481"/>
                  </a:lnTo>
                  <a:lnTo>
                    <a:pt x="3019450" y="1547025"/>
                  </a:lnTo>
                  <a:lnTo>
                    <a:pt x="2999257" y="1502803"/>
                  </a:lnTo>
                  <a:lnTo>
                    <a:pt x="2974797" y="1461096"/>
                  </a:lnTo>
                  <a:lnTo>
                    <a:pt x="2946336" y="1422158"/>
                  </a:lnTo>
                  <a:lnTo>
                    <a:pt x="2914129" y="1386268"/>
                  </a:lnTo>
                  <a:lnTo>
                    <a:pt x="2878442" y="1353680"/>
                  </a:lnTo>
                  <a:lnTo>
                    <a:pt x="2839529" y="1324660"/>
                  </a:lnTo>
                  <a:lnTo>
                    <a:pt x="2797632" y="1299476"/>
                  </a:lnTo>
                  <a:lnTo>
                    <a:pt x="2753029" y="1278407"/>
                  </a:lnTo>
                  <a:lnTo>
                    <a:pt x="2753029" y="1273606"/>
                  </a:lnTo>
                  <a:lnTo>
                    <a:pt x="2693060" y="1273606"/>
                  </a:lnTo>
                  <a:lnTo>
                    <a:pt x="2693060" y="1329982"/>
                  </a:lnTo>
                  <a:lnTo>
                    <a:pt x="2691701" y="1335087"/>
                  </a:lnTo>
                  <a:lnTo>
                    <a:pt x="2675953" y="1380782"/>
                  </a:lnTo>
                  <a:lnTo>
                    <a:pt x="2657259" y="1425041"/>
                  </a:lnTo>
                  <a:lnTo>
                    <a:pt x="2635745" y="1467764"/>
                  </a:lnTo>
                  <a:lnTo>
                    <a:pt x="2611513" y="1508836"/>
                  </a:lnTo>
                  <a:lnTo>
                    <a:pt x="2584653" y="1548142"/>
                  </a:lnTo>
                  <a:lnTo>
                    <a:pt x="2555290" y="1585582"/>
                  </a:lnTo>
                  <a:lnTo>
                    <a:pt x="2523515" y="1621053"/>
                  </a:lnTo>
                  <a:lnTo>
                    <a:pt x="2489428" y="1654441"/>
                  </a:lnTo>
                  <a:lnTo>
                    <a:pt x="2453144" y="1685645"/>
                  </a:lnTo>
                  <a:lnTo>
                    <a:pt x="2453144" y="1693443"/>
                  </a:lnTo>
                  <a:lnTo>
                    <a:pt x="2693060" y="1693443"/>
                  </a:lnTo>
                  <a:lnTo>
                    <a:pt x="2693060" y="1753425"/>
                  </a:lnTo>
                  <a:lnTo>
                    <a:pt x="2453144" y="1753425"/>
                  </a:lnTo>
                  <a:lnTo>
                    <a:pt x="2513126" y="1873377"/>
                  </a:lnTo>
                  <a:lnTo>
                    <a:pt x="2932963" y="1873377"/>
                  </a:lnTo>
                  <a:lnTo>
                    <a:pt x="3052927" y="1753425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/>
          </p:txBody>
        </p:sp>
      </p:grpSp>
      <p:pic>
        <p:nvPicPr>
          <p:cNvPr id="6" name="object 6"/>
          <p:cNvPicPr/>
          <p:nvPr/>
        </p:nvPicPr>
        <p:blipFill>
          <a:blip r:embed="rId2"/>
          <a:stretch>
            <a:fillRect/>
          </a:stretch>
        </p:blipFill>
        <p:spPr>
          <a:xfrm>
            <a:off x="904944" y="1702238"/>
            <a:ext cx="166569" cy="166569"/>
          </a:xfrm>
          <a:prstGeom prst="rect">
            <a:avLst/>
          </a:prstGeom>
        </p:spPr>
      </p:pic>
      <p:sp>
        <p:nvSpPr>
          <p:cNvPr id="7" name="object 7"/>
          <p:cNvSpPr txBox="1"/>
          <p:nvPr/>
        </p:nvSpPr>
        <p:spPr>
          <a:xfrm>
            <a:off x="1173114" y="1616516"/>
            <a:ext cx="4406900" cy="412559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800" b="1" spc="-15">
                <a:solidFill>
                  <a:srgbClr val="8C8C8C"/>
                </a:solidFill>
                <a:latin typeface="微软雅黑"/>
                <a:cs typeface="微软雅黑"/>
              </a:rPr>
              <a:t>直接成本</a:t>
            </a:r>
            <a:endParaRPr sz="1800">
              <a:latin typeface="微软雅黑"/>
              <a:cs typeface="微软雅黑"/>
            </a:endParaRPr>
          </a:p>
          <a:p>
            <a:pPr marL="12700" marR="5080">
              <a:lnSpc>
                <a:spcPct val="120000"/>
              </a:lnSpc>
              <a:spcBef>
                <a:spcPts val="1330"/>
              </a:spcBef>
            </a:pPr>
            <a:r>
              <a:rPr sz="1500" spc="-5">
                <a:solidFill>
                  <a:srgbClr val="F6F6F6"/>
                </a:solidFill>
                <a:latin typeface="微软雅黑"/>
                <a:cs typeface="微软雅黑"/>
              </a:rPr>
              <a:t>各个方案在实施过程中所涉及的直接费用，如设备购</a:t>
            </a:r>
            <a:r>
              <a:rPr sz="1500" spc="-10">
                <a:solidFill>
                  <a:srgbClr val="F6F6F6"/>
                </a:solidFill>
                <a:latin typeface="微软雅黑"/>
                <a:cs typeface="微软雅黑"/>
              </a:rPr>
              <a:t>买、人力成本等。</a:t>
            </a:r>
            <a:endParaRPr sz="1500">
              <a:latin typeface="微软雅黑"/>
              <a:cs typeface="微软雅黑"/>
            </a:endParaRPr>
          </a:p>
          <a:p>
            <a:pPr>
              <a:lnSpc>
                <a:spcPct val="100000"/>
              </a:lnSpc>
              <a:spcBef>
                <a:spcPts val="10"/>
              </a:spcBef>
            </a:pPr>
            <a:endParaRPr sz="2350">
              <a:latin typeface="微软雅黑"/>
              <a:cs typeface="微软雅黑"/>
            </a:endParaRPr>
          </a:p>
          <a:p>
            <a:pPr marL="12700">
              <a:lnSpc>
                <a:spcPct val="100000"/>
              </a:lnSpc>
            </a:pPr>
            <a:r>
              <a:rPr sz="1800" b="1" spc="-15">
                <a:solidFill>
                  <a:srgbClr val="8C8C8C"/>
                </a:solidFill>
                <a:latin typeface="微软雅黑"/>
                <a:cs typeface="微软雅黑"/>
              </a:rPr>
              <a:t>间接成本</a:t>
            </a:r>
            <a:endParaRPr sz="1800">
              <a:latin typeface="微软雅黑"/>
              <a:cs typeface="微软雅黑"/>
            </a:endParaRPr>
          </a:p>
          <a:p>
            <a:pPr marL="12700" marR="5080">
              <a:lnSpc>
                <a:spcPct val="120000"/>
              </a:lnSpc>
              <a:spcBef>
                <a:spcPts val="1335"/>
              </a:spcBef>
            </a:pPr>
            <a:r>
              <a:rPr sz="1500" spc="-5">
                <a:solidFill>
                  <a:srgbClr val="F6F6F6"/>
                </a:solidFill>
                <a:latin typeface="微软雅黑"/>
                <a:cs typeface="微软雅黑"/>
              </a:rPr>
              <a:t>方案实施过程中可能产生的间接费用，如培训、维护</a:t>
            </a:r>
            <a:r>
              <a:rPr sz="1500" spc="-25">
                <a:solidFill>
                  <a:srgbClr val="F6F6F6"/>
                </a:solidFill>
                <a:latin typeface="微软雅黑"/>
                <a:cs typeface="微软雅黑"/>
              </a:rPr>
              <a:t>等。</a:t>
            </a:r>
            <a:endParaRPr sz="1500">
              <a:latin typeface="微软雅黑"/>
              <a:cs typeface="微软雅黑"/>
            </a:endParaRPr>
          </a:p>
          <a:p>
            <a:pPr>
              <a:lnSpc>
                <a:spcPct val="100000"/>
              </a:lnSpc>
              <a:spcBef>
                <a:spcPts val="80"/>
              </a:spcBef>
            </a:pPr>
            <a:endParaRPr sz="2400">
              <a:latin typeface="微软雅黑"/>
              <a:cs typeface="微软雅黑"/>
            </a:endParaRPr>
          </a:p>
          <a:p>
            <a:pPr marL="12700">
              <a:lnSpc>
                <a:spcPct val="100000"/>
              </a:lnSpc>
            </a:pPr>
            <a:r>
              <a:rPr sz="1800" b="1" spc="-10">
                <a:solidFill>
                  <a:srgbClr val="8C8C8C"/>
                </a:solidFill>
                <a:latin typeface="微软雅黑"/>
                <a:cs typeface="微软雅黑"/>
              </a:rPr>
              <a:t>长期成本与短期成本</a:t>
            </a:r>
            <a:endParaRPr sz="1800">
              <a:latin typeface="微软雅黑"/>
              <a:cs typeface="微软雅黑"/>
            </a:endParaRPr>
          </a:p>
          <a:p>
            <a:pPr marL="12700" marR="5080">
              <a:lnSpc>
                <a:spcPct val="120000"/>
              </a:lnSpc>
              <a:spcBef>
                <a:spcPts val="1330"/>
              </a:spcBef>
            </a:pPr>
            <a:r>
              <a:rPr sz="1500" spc="-5">
                <a:solidFill>
                  <a:srgbClr val="F6F6F6"/>
                </a:solidFill>
                <a:latin typeface="微软雅黑"/>
                <a:cs typeface="微软雅黑"/>
              </a:rPr>
              <a:t>评估各个方案在长期和短期内的成本投入，以确定其</a:t>
            </a:r>
            <a:r>
              <a:rPr sz="1500" spc="-10">
                <a:solidFill>
                  <a:srgbClr val="F6F6F6"/>
                </a:solidFill>
                <a:latin typeface="微软雅黑"/>
                <a:cs typeface="微软雅黑"/>
              </a:rPr>
              <a:t>经济可行性。</a:t>
            </a:r>
            <a:endParaRPr sz="1500">
              <a:latin typeface="微软雅黑"/>
              <a:cs typeface="微软雅黑"/>
            </a:endParaRPr>
          </a:p>
        </p:txBody>
      </p:sp>
      <p:pic>
        <p:nvPicPr>
          <p:cNvPr id="8" name="object 8"/>
          <p:cNvPicPr/>
          <p:nvPr/>
        </p:nvPicPr>
        <p:blipFill>
          <a:blip r:embed="rId2"/>
          <a:stretch>
            <a:fillRect/>
          </a:stretch>
        </p:blipFill>
        <p:spPr>
          <a:xfrm>
            <a:off x="904944" y="3245909"/>
            <a:ext cx="166569" cy="166569"/>
          </a:xfrm>
          <a:prstGeom prst="rect">
            <a:avLst/>
          </a:prstGeom>
        </p:spPr>
      </p:pic>
      <p:pic>
        <p:nvPicPr>
          <p:cNvPr id="9" name="object 9"/>
          <p:cNvPicPr/>
          <p:nvPr/>
        </p:nvPicPr>
        <p:blipFill>
          <a:blip r:embed="rId2"/>
          <a:stretch>
            <a:fillRect/>
          </a:stretch>
        </p:blipFill>
        <p:spPr>
          <a:xfrm>
            <a:off x="904944" y="4808201"/>
            <a:ext cx="166570" cy="166570"/>
          </a:xfrm>
          <a:prstGeom prst="rect">
            <a:avLst/>
          </a:prstGeom>
        </p:spPr>
      </p:pic>
      <p:grpSp>
        <p:nvGrpSpPr>
          <p:cNvPr id="10" name="object 10"/>
          <p:cNvGrpSpPr/>
          <p:nvPr/>
        </p:nvGrpSpPr>
        <p:grpSpPr>
          <a:xfrm>
            <a:off x="454963" y="331167"/>
            <a:ext cx="515620" cy="440055"/>
            <a:chOff x="454963" y="331167"/>
            <a:chExt cx="515620" cy="440055"/>
          </a:xfrm>
        </p:grpSpPr>
        <p:pic>
          <p:nvPicPr>
            <p:cNvPr id="11" name="object 11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454963" y="331167"/>
              <a:ext cx="84147" cy="84146"/>
            </a:xfrm>
            <a:prstGeom prst="rect">
              <a:avLst/>
            </a:prstGeom>
          </p:spPr>
        </p:pic>
        <p:pic>
          <p:nvPicPr>
            <p:cNvPr id="12" name="object 12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575049" y="337742"/>
              <a:ext cx="78137" cy="78136"/>
            </a:xfrm>
            <a:prstGeom prst="rect">
              <a:avLst/>
            </a:prstGeom>
          </p:spPr>
        </p:pic>
        <p:pic>
          <p:nvPicPr>
            <p:cNvPr id="13" name="object 13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689124" y="339459"/>
              <a:ext cx="74704" cy="74703"/>
            </a:xfrm>
            <a:prstGeom prst="rect">
              <a:avLst/>
            </a:prstGeom>
          </p:spPr>
        </p:pic>
        <p:pic>
          <p:nvPicPr>
            <p:cNvPr id="14" name="object 14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799767" y="348429"/>
              <a:ext cx="69238" cy="69237"/>
            </a:xfrm>
            <a:prstGeom prst="rect">
              <a:avLst/>
            </a:prstGeom>
          </p:spPr>
        </p:pic>
        <p:pic>
          <p:nvPicPr>
            <p:cNvPr id="15" name="object 15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904944" y="344296"/>
              <a:ext cx="65594" cy="65593"/>
            </a:xfrm>
            <a:prstGeom prst="rect">
              <a:avLst/>
            </a:prstGeom>
          </p:spPr>
        </p:pic>
        <p:pic>
          <p:nvPicPr>
            <p:cNvPr id="16" name="object 16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454963" y="448941"/>
              <a:ext cx="84147" cy="84146"/>
            </a:xfrm>
            <a:prstGeom prst="rect">
              <a:avLst/>
            </a:prstGeom>
          </p:spPr>
        </p:pic>
        <p:pic>
          <p:nvPicPr>
            <p:cNvPr id="17" name="object 17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575049" y="455516"/>
              <a:ext cx="78137" cy="78136"/>
            </a:xfrm>
            <a:prstGeom prst="rect">
              <a:avLst/>
            </a:prstGeom>
          </p:spPr>
        </p:pic>
        <p:pic>
          <p:nvPicPr>
            <p:cNvPr id="18" name="object 18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689124" y="457232"/>
              <a:ext cx="74703" cy="74704"/>
            </a:xfrm>
            <a:prstGeom prst="rect">
              <a:avLst/>
            </a:prstGeom>
          </p:spPr>
        </p:pic>
        <p:pic>
          <p:nvPicPr>
            <p:cNvPr id="19" name="object 19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799767" y="466202"/>
              <a:ext cx="69237" cy="69237"/>
            </a:xfrm>
            <a:prstGeom prst="rect">
              <a:avLst/>
            </a:prstGeom>
          </p:spPr>
        </p:pic>
        <p:pic>
          <p:nvPicPr>
            <p:cNvPr id="20" name="object 20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904944" y="462069"/>
              <a:ext cx="65594" cy="65594"/>
            </a:xfrm>
            <a:prstGeom prst="rect">
              <a:avLst/>
            </a:prstGeom>
          </p:spPr>
        </p:pic>
        <p:pic>
          <p:nvPicPr>
            <p:cNvPr id="21" name="object 21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454963" y="566714"/>
              <a:ext cx="84147" cy="84146"/>
            </a:xfrm>
            <a:prstGeom prst="rect">
              <a:avLst/>
            </a:prstGeom>
          </p:spPr>
        </p:pic>
        <p:pic>
          <p:nvPicPr>
            <p:cNvPr id="22" name="object 22"/>
            <p:cNvPicPr/>
            <p:nvPr/>
          </p:nvPicPr>
          <p:blipFill>
            <a:blip r:embed="rId10"/>
            <a:stretch>
              <a:fillRect/>
            </a:stretch>
          </p:blipFill>
          <p:spPr>
            <a:xfrm>
              <a:off x="575049" y="573290"/>
              <a:ext cx="78137" cy="78136"/>
            </a:xfrm>
            <a:prstGeom prst="rect">
              <a:avLst/>
            </a:prstGeom>
          </p:spPr>
        </p:pic>
        <p:pic>
          <p:nvPicPr>
            <p:cNvPr id="23" name="object 23"/>
            <p:cNvPicPr/>
            <p:nvPr/>
          </p:nvPicPr>
          <p:blipFill>
            <a:blip r:embed="rId11"/>
            <a:stretch>
              <a:fillRect/>
            </a:stretch>
          </p:blipFill>
          <p:spPr>
            <a:xfrm>
              <a:off x="689124" y="575006"/>
              <a:ext cx="74703" cy="74704"/>
            </a:xfrm>
            <a:prstGeom prst="rect">
              <a:avLst/>
            </a:prstGeom>
          </p:spPr>
        </p:pic>
        <p:pic>
          <p:nvPicPr>
            <p:cNvPr id="24" name="object 24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799767" y="583976"/>
              <a:ext cx="69237" cy="69237"/>
            </a:xfrm>
            <a:prstGeom prst="rect">
              <a:avLst/>
            </a:prstGeom>
          </p:spPr>
        </p:pic>
        <p:pic>
          <p:nvPicPr>
            <p:cNvPr id="25" name="object 25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904944" y="579843"/>
              <a:ext cx="65594" cy="65594"/>
            </a:xfrm>
            <a:prstGeom prst="rect">
              <a:avLst/>
            </a:prstGeom>
          </p:spPr>
        </p:pic>
        <p:pic>
          <p:nvPicPr>
            <p:cNvPr id="26" name="object 26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454963" y="684488"/>
              <a:ext cx="84147" cy="84146"/>
            </a:xfrm>
            <a:prstGeom prst="rect">
              <a:avLst/>
            </a:prstGeom>
          </p:spPr>
        </p:pic>
        <p:pic>
          <p:nvPicPr>
            <p:cNvPr id="27" name="object 27"/>
            <p:cNvPicPr/>
            <p:nvPr/>
          </p:nvPicPr>
          <p:blipFill>
            <a:blip r:embed="rId10"/>
            <a:stretch>
              <a:fillRect/>
            </a:stretch>
          </p:blipFill>
          <p:spPr>
            <a:xfrm>
              <a:off x="575049" y="691063"/>
              <a:ext cx="78137" cy="78136"/>
            </a:xfrm>
            <a:prstGeom prst="rect">
              <a:avLst/>
            </a:prstGeom>
          </p:spPr>
        </p:pic>
        <p:pic>
          <p:nvPicPr>
            <p:cNvPr id="28" name="object 28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689124" y="692780"/>
              <a:ext cx="74703" cy="74704"/>
            </a:xfrm>
            <a:prstGeom prst="rect">
              <a:avLst/>
            </a:prstGeom>
          </p:spPr>
        </p:pic>
        <p:pic>
          <p:nvPicPr>
            <p:cNvPr id="29" name="object 29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799767" y="701750"/>
              <a:ext cx="69237" cy="69237"/>
            </a:xfrm>
            <a:prstGeom prst="rect">
              <a:avLst/>
            </a:prstGeom>
          </p:spPr>
        </p:pic>
        <p:pic>
          <p:nvPicPr>
            <p:cNvPr id="30" name="object 30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904944" y="697617"/>
              <a:ext cx="65594" cy="65594"/>
            </a:xfrm>
            <a:prstGeom prst="rect">
              <a:avLst/>
            </a:prstGeom>
          </p:spPr>
        </p:pic>
      </p:grpSp>
      <p:sp>
        <p:nvSpPr>
          <p:cNvPr id="31" name="object 31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15"/>
              <a:t>成本对比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object 2"/>
          <p:cNvGrpSpPr/>
          <p:nvPr/>
        </p:nvGrpSpPr>
        <p:grpSpPr>
          <a:xfrm>
            <a:off x="654974" y="1746675"/>
            <a:ext cx="6227445" cy="2661285"/>
            <a:chOff x="654974" y="1746675"/>
            <a:chExt cx="6227445" cy="2661285"/>
          </a:xfrm>
        </p:grpSpPr>
        <p:sp>
          <p:nvSpPr>
            <p:cNvPr id="3" name="object 3"/>
            <p:cNvSpPr/>
            <p:nvPr/>
          </p:nvSpPr>
          <p:spPr>
            <a:xfrm>
              <a:off x="5226939" y="2711198"/>
              <a:ext cx="869315" cy="556895"/>
            </a:xfrm>
            <a:custGeom>
              <a:rect l="l" t="t" r="r" b="b"/>
              <a:pathLst>
                <a:path w="869314" h="556895">
                  <a:moveTo>
                    <a:pt x="0" y="0"/>
                  </a:moveTo>
                  <a:lnTo>
                    <a:pt x="869058" y="556467"/>
                  </a:lnTo>
                </a:path>
              </a:pathLst>
            </a:custGeom>
            <a:solidFill>
              <a:srgbClr val="A8A8A8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4" name="object 4"/>
            <p:cNvSpPr/>
            <p:nvPr/>
          </p:nvSpPr>
          <p:spPr>
            <a:xfrm>
              <a:off x="5226939" y="2711198"/>
              <a:ext cx="869315" cy="556895"/>
            </a:xfrm>
            <a:custGeom>
              <a:rect l="l" t="t" r="r" b="b"/>
              <a:pathLst>
                <a:path w="869314" h="556895">
                  <a:moveTo>
                    <a:pt x="869058" y="556467"/>
                  </a:moveTo>
                  <a:lnTo>
                    <a:pt x="0" y="0"/>
                  </a:lnTo>
                </a:path>
              </a:pathLst>
            </a:custGeom>
            <a:ln w="19050">
              <a:solidFill>
                <a:srgbClr val="A8A8A8"/>
              </a:solidFill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5" name="object 5"/>
            <p:cNvSpPr/>
            <p:nvPr/>
          </p:nvSpPr>
          <p:spPr>
            <a:xfrm>
              <a:off x="6085799" y="2787059"/>
              <a:ext cx="787400" cy="458470"/>
            </a:xfrm>
            <a:custGeom>
              <a:rect l="l" t="t" r="r" b="b"/>
              <a:pathLst>
                <a:path w="787400" h="458469">
                  <a:moveTo>
                    <a:pt x="0" y="457877"/>
                  </a:moveTo>
                  <a:lnTo>
                    <a:pt x="787048" y="0"/>
                  </a:lnTo>
                </a:path>
              </a:pathLst>
            </a:custGeom>
            <a:solidFill>
              <a:srgbClr val="A8A8A8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6" name="object 6"/>
            <p:cNvSpPr/>
            <p:nvPr/>
          </p:nvSpPr>
          <p:spPr>
            <a:xfrm>
              <a:off x="6085799" y="2787059"/>
              <a:ext cx="787400" cy="458470"/>
            </a:xfrm>
            <a:custGeom>
              <a:rect l="l" t="t" r="r" b="b"/>
              <a:pathLst>
                <a:path w="787400" h="458469">
                  <a:moveTo>
                    <a:pt x="787048" y="0"/>
                  </a:moveTo>
                  <a:lnTo>
                    <a:pt x="0" y="457877"/>
                  </a:lnTo>
                </a:path>
              </a:pathLst>
            </a:custGeom>
            <a:ln w="19050">
              <a:solidFill>
                <a:srgbClr val="A8A8A8"/>
              </a:solidFill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7" name="object 7"/>
            <p:cNvSpPr/>
            <p:nvPr/>
          </p:nvSpPr>
          <p:spPr>
            <a:xfrm flipH="1">
              <a:off x="6096000" y="3252175"/>
              <a:ext cx="0" cy="1146175"/>
            </a:xfrm>
            <a:custGeom>
              <a:rect l="l" t="t" r="r" b="b"/>
              <a:pathLst>
                <a:path h="1146175">
                  <a:moveTo>
                    <a:pt x="0" y="0"/>
                  </a:moveTo>
                  <a:lnTo>
                    <a:pt x="0" y="1146048"/>
                  </a:lnTo>
                </a:path>
              </a:pathLst>
            </a:custGeom>
            <a:solidFill>
              <a:srgbClr val="A8A8A8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8" name="object 8"/>
            <p:cNvSpPr/>
            <p:nvPr/>
          </p:nvSpPr>
          <p:spPr>
            <a:xfrm flipH="1">
              <a:off x="6096000" y="3252175"/>
              <a:ext cx="0" cy="1146175"/>
            </a:xfrm>
            <a:custGeom>
              <a:rect l="l" t="t" r="r" b="b"/>
              <a:pathLst>
                <a:path h="1146175">
                  <a:moveTo>
                    <a:pt x="0" y="1146048"/>
                  </a:moveTo>
                  <a:lnTo>
                    <a:pt x="0" y="0"/>
                  </a:lnTo>
                </a:path>
              </a:pathLst>
            </a:custGeom>
            <a:ln w="19050">
              <a:solidFill>
                <a:srgbClr val="A8A8A8"/>
              </a:solidFill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9" name="object 9"/>
            <p:cNvSpPr/>
            <p:nvPr/>
          </p:nvSpPr>
          <p:spPr>
            <a:xfrm>
              <a:off x="654974" y="1746675"/>
              <a:ext cx="4692650" cy="1777364"/>
            </a:xfrm>
            <a:custGeom>
              <a:rect l="l" t="t" r="r" b="b"/>
              <a:pathLst>
                <a:path w="4692650" h="1777364">
                  <a:moveTo>
                    <a:pt x="4692565" y="1777322"/>
                  </a:moveTo>
                  <a:lnTo>
                    <a:pt x="0" y="1777322"/>
                  </a:lnTo>
                  <a:lnTo>
                    <a:pt x="0" y="0"/>
                  </a:lnTo>
                  <a:lnTo>
                    <a:pt x="4233731" y="0"/>
                  </a:lnTo>
                  <a:lnTo>
                    <a:pt x="4692565" y="458833"/>
                  </a:lnTo>
                  <a:lnTo>
                    <a:pt x="4692565" y="1777322"/>
                  </a:lnTo>
                  <a:close/>
                </a:path>
              </a:pathLst>
            </a:custGeom>
            <a:solidFill>
              <a:srgbClr val="A8A8A8"/>
            </a:solidFill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10" name="object 10"/>
          <p:cNvSpPr txBox="1"/>
          <p:nvPr/>
        </p:nvSpPr>
        <p:spPr>
          <a:xfrm>
            <a:off x="999540" y="2031337"/>
            <a:ext cx="3835400" cy="109283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100" b="1" spc="-15">
                <a:solidFill>
                  <a:srgbClr val="FFFFFF"/>
                </a:solidFill>
                <a:latin typeface="微软雅黑"/>
                <a:cs typeface="微软雅黑"/>
              </a:rPr>
              <a:t>经济效益</a:t>
            </a:r>
            <a:endParaRPr sz="2100">
              <a:latin typeface="微软雅黑"/>
              <a:cs typeface="微软雅黑"/>
            </a:endParaRPr>
          </a:p>
          <a:p>
            <a:pPr marL="12700" marR="5080">
              <a:lnSpc>
                <a:spcPct val="120000"/>
              </a:lnSpc>
              <a:spcBef>
                <a:spcPts val="1560"/>
              </a:spcBef>
            </a:pPr>
            <a:r>
              <a:rPr sz="1500" spc="-5">
                <a:solidFill>
                  <a:srgbClr val="FFFFFF"/>
                </a:solidFill>
                <a:latin typeface="微软雅黑"/>
                <a:cs typeface="微软雅黑"/>
              </a:rPr>
              <a:t>方案实施后可能带来的经济效益，如提高生产效率、降低运营成本等。</a:t>
            </a:r>
            <a:endParaRPr sz="1500">
              <a:latin typeface="微软雅黑"/>
              <a:cs typeface="微软雅黑"/>
            </a:endParaRPr>
          </a:p>
        </p:txBody>
      </p:sp>
      <p:grpSp>
        <p:nvGrpSpPr>
          <p:cNvPr id="11" name="object 11"/>
          <p:cNvGrpSpPr/>
          <p:nvPr/>
        </p:nvGrpSpPr>
        <p:grpSpPr>
          <a:xfrm>
            <a:off x="2304288" y="1746675"/>
            <a:ext cx="9250680" cy="4200525"/>
            <a:chOff x="2304288" y="1746675"/>
            <a:chExt cx="9250680" cy="4200525"/>
          </a:xfrm>
        </p:grpSpPr>
        <p:sp>
          <p:nvSpPr>
            <p:cNvPr id="12" name="object 12"/>
            <p:cNvSpPr/>
            <p:nvPr/>
          </p:nvSpPr>
          <p:spPr>
            <a:xfrm>
              <a:off x="5575254" y="2695565"/>
              <a:ext cx="1042035" cy="1064895"/>
            </a:xfrm>
            <a:custGeom>
              <a:rect l="l" t="t" r="r" b="b"/>
              <a:pathLst>
                <a:path w="1042034" h="1064895">
                  <a:moveTo>
                    <a:pt x="1041486" y="532227"/>
                  </a:moveTo>
                  <a:lnTo>
                    <a:pt x="2" y="532227"/>
                  </a:lnTo>
                  <a:lnTo>
                    <a:pt x="2130" y="483782"/>
                  </a:lnTo>
                  <a:lnTo>
                    <a:pt x="8392" y="436557"/>
                  </a:lnTo>
                  <a:lnTo>
                    <a:pt x="18603" y="390739"/>
                  </a:lnTo>
                  <a:lnTo>
                    <a:pt x="32581" y="346515"/>
                  </a:lnTo>
                  <a:lnTo>
                    <a:pt x="50141" y="304072"/>
                  </a:lnTo>
                  <a:lnTo>
                    <a:pt x="71099" y="263601"/>
                  </a:lnTo>
                  <a:lnTo>
                    <a:pt x="95271" y="225287"/>
                  </a:lnTo>
                  <a:lnTo>
                    <a:pt x="122474" y="189319"/>
                  </a:lnTo>
                  <a:lnTo>
                    <a:pt x="152524" y="155885"/>
                  </a:lnTo>
                  <a:lnTo>
                    <a:pt x="185237" y="125172"/>
                  </a:lnTo>
                  <a:lnTo>
                    <a:pt x="220429" y="97369"/>
                  </a:lnTo>
                  <a:lnTo>
                    <a:pt x="257917" y="72664"/>
                  </a:lnTo>
                  <a:lnTo>
                    <a:pt x="297515" y="51244"/>
                  </a:lnTo>
                  <a:lnTo>
                    <a:pt x="339042" y="33297"/>
                  </a:lnTo>
                  <a:lnTo>
                    <a:pt x="382312" y="19011"/>
                  </a:lnTo>
                  <a:lnTo>
                    <a:pt x="427143" y="8574"/>
                  </a:lnTo>
                  <a:lnTo>
                    <a:pt x="473352" y="2174"/>
                  </a:lnTo>
                  <a:lnTo>
                    <a:pt x="520744" y="0"/>
                  </a:lnTo>
                  <a:lnTo>
                    <a:pt x="568143" y="2175"/>
                  </a:lnTo>
                  <a:lnTo>
                    <a:pt x="614348" y="8575"/>
                  </a:lnTo>
                  <a:lnTo>
                    <a:pt x="659178" y="19011"/>
                  </a:lnTo>
                  <a:lnTo>
                    <a:pt x="702448" y="33297"/>
                  </a:lnTo>
                  <a:lnTo>
                    <a:pt x="743974" y="51244"/>
                  </a:lnTo>
                  <a:lnTo>
                    <a:pt x="783572" y="72664"/>
                  </a:lnTo>
                  <a:lnTo>
                    <a:pt x="821059" y="97370"/>
                  </a:lnTo>
                  <a:lnTo>
                    <a:pt x="856251" y="125173"/>
                  </a:lnTo>
                  <a:lnTo>
                    <a:pt x="888964" y="155886"/>
                  </a:lnTo>
                  <a:lnTo>
                    <a:pt x="919014" y="189320"/>
                  </a:lnTo>
                  <a:lnTo>
                    <a:pt x="946217" y="225288"/>
                  </a:lnTo>
                  <a:lnTo>
                    <a:pt x="970389" y="263602"/>
                  </a:lnTo>
                  <a:lnTo>
                    <a:pt x="991347" y="304073"/>
                  </a:lnTo>
                  <a:lnTo>
                    <a:pt x="1008906" y="346515"/>
                  </a:lnTo>
                  <a:lnTo>
                    <a:pt x="1022884" y="390740"/>
                  </a:lnTo>
                  <a:lnTo>
                    <a:pt x="1033096" y="436558"/>
                  </a:lnTo>
                  <a:lnTo>
                    <a:pt x="1039357" y="483783"/>
                  </a:lnTo>
                  <a:lnTo>
                    <a:pt x="1041486" y="532227"/>
                  </a:lnTo>
                  <a:close/>
                </a:path>
                <a:path w="1042034" h="1064895">
                  <a:moveTo>
                    <a:pt x="520742" y="1064452"/>
                  </a:moveTo>
                  <a:lnTo>
                    <a:pt x="473344" y="1062277"/>
                  </a:lnTo>
                  <a:lnTo>
                    <a:pt x="427138" y="1055877"/>
                  </a:lnTo>
                  <a:lnTo>
                    <a:pt x="382308" y="1045440"/>
                  </a:lnTo>
                  <a:lnTo>
                    <a:pt x="339038" y="1031155"/>
                  </a:lnTo>
                  <a:lnTo>
                    <a:pt x="297512" y="1013208"/>
                  </a:lnTo>
                  <a:lnTo>
                    <a:pt x="257913" y="991788"/>
                  </a:lnTo>
                  <a:lnTo>
                    <a:pt x="220426" y="967082"/>
                  </a:lnTo>
                  <a:lnTo>
                    <a:pt x="185234" y="939279"/>
                  </a:lnTo>
                  <a:lnTo>
                    <a:pt x="152521" y="908567"/>
                  </a:lnTo>
                  <a:lnTo>
                    <a:pt x="122472" y="875133"/>
                  </a:lnTo>
                  <a:lnTo>
                    <a:pt x="95269" y="839165"/>
                  </a:lnTo>
                  <a:lnTo>
                    <a:pt x="71096" y="800851"/>
                  </a:lnTo>
                  <a:lnTo>
                    <a:pt x="50138" y="760379"/>
                  </a:lnTo>
                  <a:lnTo>
                    <a:pt x="32578" y="717937"/>
                  </a:lnTo>
                  <a:lnTo>
                    <a:pt x="18601" y="673713"/>
                  </a:lnTo>
                  <a:lnTo>
                    <a:pt x="8389" y="627894"/>
                  </a:lnTo>
                  <a:lnTo>
                    <a:pt x="2128" y="580669"/>
                  </a:lnTo>
                  <a:lnTo>
                    <a:pt x="0" y="532226"/>
                  </a:lnTo>
                  <a:lnTo>
                    <a:pt x="1041486" y="532227"/>
                  </a:lnTo>
                  <a:lnTo>
                    <a:pt x="1039357" y="580669"/>
                  </a:lnTo>
                  <a:lnTo>
                    <a:pt x="1033095" y="627894"/>
                  </a:lnTo>
                  <a:lnTo>
                    <a:pt x="1022883" y="673713"/>
                  </a:lnTo>
                  <a:lnTo>
                    <a:pt x="1008906" y="717937"/>
                  </a:lnTo>
                  <a:lnTo>
                    <a:pt x="991346" y="760379"/>
                  </a:lnTo>
                  <a:lnTo>
                    <a:pt x="970388" y="800851"/>
                  </a:lnTo>
                  <a:lnTo>
                    <a:pt x="946216" y="839165"/>
                  </a:lnTo>
                  <a:lnTo>
                    <a:pt x="919013" y="875133"/>
                  </a:lnTo>
                  <a:lnTo>
                    <a:pt x="888963" y="908567"/>
                  </a:lnTo>
                  <a:lnTo>
                    <a:pt x="856250" y="939279"/>
                  </a:lnTo>
                  <a:lnTo>
                    <a:pt x="821058" y="967082"/>
                  </a:lnTo>
                  <a:lnTo>
                    <a:pt x="783571" y="991788"/>
                  </a:lnTo>
                  <a:lnTo>
                    <a:pt x="743973" y="1013208"/>
                  </a:lnTo>
                  <a:lnTo>
                    <a:pt x="702446" y="1031155"/>
                  </a:lnTo>
                  <a:lnTo>
                    <a:pt x="659176" y="1045441"/>
                  </a:lnTo>
                  <a:lnTo>
                    <a:pt x="614347" y="1055877"/>
                  </a:lnTo>
                  <a:lnTo>
                    <a:pt x="568141" y="1062277"/>
                  </a:lnTo>
                  <a:lnTo>
                    <a:pt x="520742" y="1064452"/>
                  </a:lnTo>
                  <a:close/>
                </a:path>
              </a:pathLst>
            </a:custGeom>
            <a:solidFill>
              <a:srgbClr val="EEEEEE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13" name="object 13"/>
            <p:cNvSpPr/>
            <p:nvPr/>
          </p:nvSpPr>
          <p:spPr>
            <a:xfrm>
              <a:off x="5065763" y="1746681"/>
              <a:ext cx="1433830" cy="1893570"/>
            </a:xfrm>
            <a:custGeom>
              <a:rect l="l" t="t" r="r" b="b"/>
              <a:pathLst>
                <a:path w="1433829" h="1893570">
                  <a:moveTo>
                    <a:pt x="281774" y="0"/>
                  </a:moveTo>
                  <a:lnTo>
                    <a:pt x="0" y="0"/>
                  </a:lnTo>
                  <a:lnTo>
                    <a:pt x="281774" y="281774"/>
                  </a:lnTo>
                  <a:lnTo>
                    <a:pt x="281774" y="0"/>
                  </a:lnTo>
                  <a:close/>
                </a:path>
                <a:path w="1433829" h="1893570">
                  <a:moveTo>
                    <a:pt x="1433588" y="1481112"/>
                  </a:moveTo>
                  <a:lnTo>
                    <a:pt x="1430883" y="1433042"/>
                  </a:lnTo>
                  <a:lnTo>
                    <a:pt x="1422946" y="1386586"/>
                  </a:lnTo>
                  <a:lnTo>
                    <a:pt x="1410081" y="1342085"/>
                  </a:lnTo>
                  <a:lnTo>
                    <a:pt x="1392593" y="1299819"/>
                  </a:lnTo>
                  <a:lnTo>
                    <a:pt x="1370799" y="1260106"/>
                  </a:lnTo>
                  <a:lnTo>
                    <a:pt x="1344980" y="1223276"/>
                  </a:lnTo>
                  <a:lnTo>
                    <a:pt x="1315453" y="1189609"/>
                  </a:lnTo>
                  <a:lnTo>
                    <a:pt x="1282509" y="1159433"/>
                  </a:lnTo>
                  <a:lnTo>
                    <a:pt x="1246466" y="1133043"/>
                  </a:lnTo>
                  <a:lnTo>
                    <a:pt x="1207617" y="1110767"/>
                  </a:lnTo>
                  <a:lnTo>
                    <a:pt x="1166266" y="1092898"/>
                  </a:lnTo>
                  <a:lnTo>
                    <a:pt x="1122718" y="1079741"/>
                  </a:lnTo>
                  <a:lnTo>
                    <a:pt x="1077277" y="1071626"/>
                  </a:lnTo>
                  <a:lnTo>
                    <a:pt x="1030224" y="1068857"/>
                  </a:lnTo>
                  <a:lnTo>
                    <a:pt x="983195" y="1071626"/>
                  </a:lnTo>
                  <a:lnTo>
                    <a:pt x="937742" y="1079741"/>
                  </a:lnTo>
                  <a:lnTo>
                    <a:pt x="894194" y="1092898"/>
                  </a:lnTo>
                  <a:lnTo>
                    <a:pt x="852843" y="1110754"/>
                  </a:lnTo>
                  <a:lnTo>
                    <a:pt x="813993" y="1133043"/>
                  </a:lnTo>
                  <a:lnTo>
                    <a:pt x="777951" y="1159421"/>
                  </a:lnTo>
                  <a:lnTo>
                    <a:pt x="745007" y="1189609"/>
                  </a:lnTo>
                  <a:lnTo>
                    <a:pt x="715479" y="1223264"/>
                  </a:lnTo>
                  <a:lnTo>
                    <a:pt x="689660" y="1260106"/>
                  </a:lnTo>
                  <a:lnTo>
                    <a:pt x="667867" y="1299819"/>
                  </a:lnTo>
                  <a:lnTo>
                    <a:pt x="650379" y="1342085"/>
                  </a:lnTo>
                  <a:lnTo>
                    <a:pt x="637514" y="1386586"/>
                  </a:lnTo>
                  <a:lnTo>
                    <a:pt x="629577" y="1433042"/>
                  </a:lnTo>
                  <a:lnTo>
                    <a:pt x="626872" y="1481112"/>
                  </a:lnTo>
                  <a:lnTo>
                    <a:pt x="629577" y="1529194"/>
                  </a:lnTo>
                  <a:lnTo>
                    <a:pt x="637514" y="1575638"/>
                  </a:lnTo>
                  <a:lnTo>
                    <a:pt x="650379" y="1620151"/>
                  </a:lnTo>
                  <a:lnTo>
                    <a:pt x="667867" y="1662417"/>
                  </a:lnTo>
                  <a:lnTo>
                    <a:pt x="689660" y="1702130"/>
                  </a:lnTo>
                  <a:lnTo>
                    <a:pt x="715479" y="1738960"/>
                  </a:lnTo>
                  <a:lnTo>
                    <a:pt x="745007" y="1772627"/>
                  </a:lnTo>
                  <a:lnTo>
                    <a:pt x="777951" y="1802803"/>
                  </a:lnTo>
                  <a:lnTo>
                    <a:pt x="813993" y="1829193"/>
                  </a:lnTo>
                  <a:lnTo>
                    <a:pt x="852843" y="1851469"/>
                  </a:lnTo>
                  <a:lnTo>
                    <a:pt x="894194" y="1869338"/>
                  </a:lnTo>
                  <a:lnTo>
                    <a:pt x="937742" y="1882482"/>
                  </a:lnTo>
                  <a:lnTo>
                    <a:pt x="983183" y="1890598"/>
                  </a:lnTo>
                  <a:lnTo>
                    <a:pt x="1030224" y="1893379"/>
                  </a:lnTo>
                  <a:lnTo>
                    <a:pt x="1077264" y="1890598"/>
                  </a:lnTo>
                  <a:lnTo>
                    <a:pt x="1122718" y="1882482"/>
                  </a:lnTo>
                  <a:lnTo>
                    <a:pt x="1166266" y="1869338"/>
                  </a:lnTo>
                  <a:lnTo>
                    <a:pt x="1207617" y="1851469"/>
                  </a:lnTo>
                  <a:lnTo>
                    <a:pt x="1246466" y="1829193"/>
                  </a:lnTo>
                  <a:lnTo>
                    <a:pt x="1282509" y="1802803"/>
                  </a:lnTo>
                  <a:lnTo>
                    <a:pt x="1315453" y="1772627"/>
                  </a:lnTo>
                  <a:lnTo>
                    <a:pt x="1344980" y="1738960"/>
                  </a:lnTo>
                  <a:lnTo>
                    <a:pt x="1370799" y="1702130"/>
                  </a:lnTo>
                  <a:lnTo>
                    <a:pt x="1392593" y="1662417"/>
                  </a:lnTo>
                  <a:lnTo>
                    <a:pt x="1410081" y="1620151"/>
                  </a:lnTo>
                  <a:lnTo>
                    <a:pt x="1422946" y="1575638"/>
                  </a:lnTo>
                  <a:lnTo>
                    <a:pt x="1430883" y="1529194"/>
                  </a:lnTo>
                  <a:lnTo>
                    <a:pt x="1433588" y="1481112"/>
                  </a:lnTo>
                  <a:close/>
                </a:path>
              </a:pathLst>
            </a:custGeom>
            <a:solidFill>
              <a:srgbClr val="A8A8A8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14" name="object 14"/>
            <p:cNvSpPr/>
            <p:nvPr/>
          </p:nvSpPr>
          <p:spPr>
            <a:xfrm>
              <a:off x="6862000" y="1746681"/>
              <a:ext cx="4692650" cy="1777364"/>
            </a:xfrm>
            <a:custGeom>
              <a:rect l="l" t="t" r="r" b="b"/>
              <a:pathLst>
                <a:path w="4692650" h="1777364">
                  <a:moveTo>
                    <a:pt x="4692574" y="458838"/>
                  </a:moveTo>
                  <a:lnTo>
                    <a:pt x="4233735" y="0"/>
                  </a:lnTo>
                  <a:lnTo>
                    <a:pt x="0" y="0"/>
                  </a:lnTo>
                  <a:lnTo>
                    <a:pt x="0" y="1777326"/>
                  </a:lnTo>
                  <a:lnTo>
                    <a:pt x="4692574" y="1777326"/>
                  </a:lnTo>
                  <a:lnTo>
                    <a:pt x="4692574" y="458838"/>
                  </a:lnTo>
                  <a:close/>
                </a:path>
                <a:path w="4692650" h="1777364">
                  <a:moveTo>
                    <a:pt x="4692574" y="0"/>
                  </a:moveTo>
                  <a:lnTo>
                    <a:pt x="4410799" y="0"/>
                  </a:lnTo>
                  <a:lnTo>
                    <a:pt x="4692574" y="281774"/>
                  </a:lnTo>
                  <a:lnTo>
                    <a:pt x="4692574" y="0"/>
                  </a:lnTo>
                  <a:close/>
                </a:path>
              </a:pathLst>
            </a:custGeom>
            <a:solidFill>
              <a:srgbClr val="8C8C8C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15" name="object 15"/>
            <p:cNvSpPr/>
            <p:nvPr/>
          </p:nvSpPr>
          <p:spPr>
            <a:xfrm>
              <a:off x="2304288" y="4201909"/>
              <a:ext cx="7583805" cy="1744980"/>
            </a:xfrm>
            <a:custGeom>
              <a:rect l="l" t="t" r="r" b="b"/>
              <a:pathLst>
                <a:path w="7583805" h="1744979">
                  <a:moveTo>
                    <a:pt x="7583411" y="442722"/>
                  </a:moveTo>
                  <a:lnTo>
                    <a:pt x="7140689" y="0"/>
                  </a:lnTo>
                  <a:lnTo>
                    <a:pt x="0" y="0"/>
                  </a:lnTo>
                  <a:lnTo>
                    <a:pt x="0" y="1744814"/>
                  </a:lnTo>
                  <a:lnTo>
                    <a:pt x="7583411" y="1744814"/>
                  </a:lnTo>
                  <a:lnTo>
                    <a:pt x="7583411" y="442722"/>
                  </a:lnTo>
                  <a:close/>
                </a:path>
                <a:path w="7583805" h="1744979">
                  <a:moveTo>
                    <a:pt x="7583424" y="0"/>
                  </a:moveTo>
                  <a:lnTo>
                    <a:pt x="7301649" y="0"/>
                  </a:lnTo>
                  <a:lnTo>
                    <a:pt x="7583424" y="281774"/>
                  </a:lnTo>
                  <a:lnTo>
                    <a:pt x="7583424" y="0"/>
                  </a:lnTo>
                  <a:close/>
                </a:path>
              </a:pathLst>
            </a:custGeom>
            <a:solidFill>
              <a:srgbClr val="7E7E7E"/>
            </a:solidFill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16" name="object 16"/>
          <p:cNvSpPr txBox="1"/>
          <p:nvPr/>
        </p:nvSpPr>
        <p:spPr>
          <a:xfrm>
            <a:off x="7197794" y="2046576"/>
            <a:ext cx="3835400" cy="107759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100" b="1" spc="-15">
                <a:solidFill>
                  <a:srgbClr val="FFFFFF"/>
                </a:solidFill>
                <a:latin typeface="微软雅黑"/>
                <a:cs typeface="微软雅黑"/>
              </a:rPr>
              <a:t>社会效益</a:t>
            </a:r>
            <a:endParaRPr sz="2100">
              <a:latin typeface="微软雅黑"/>
              <a:cs typeface="微软雅黑"/>
            </a:endParaRPr>
          </a:p>
          <a:p>
            <a:pPr marL="12700" marR="5080">
              <a:lnSpc>
                <a:spcPct val="120000"/>
              </a:lnSpc>
              <a:spcBef>
                <a:spcPts val="1440"/>
              </a:spcBef>
            </a:pPr>
            <a:r>
              <a:rPr sz="1500" spc="-5">
                <a:solidFill>
                  <a:srgbClr val="FFFFFF"/>
                </a:solidFill>
                <a:latin typeface="微软雅黑"/>
                <a:cs typeface="微软雅黑"/>
              </a:rPr>
              <a:t>方案实施后可能带来的社会效益，如提高社会</a:t>
            </a:r>
            <a:r>
              <a:rPr sz="1500" spc="-10">
                <a:solidFill>
                  <a:srgbClr val="FFFFFF"/>
                </a:solidFill>
                <a:latin typeface="微软雅黑"/>
                <a:cs typeface="微软雅黑"/>
              </a:rPr>
              <a:t>福利、改善环境等。</a:t>
            </a:r>
            <a:endParaRPr sz="1500">
              <a:latin typeface="微软雅黑"/>
              <a:cs typeface="微软雅黑"/>
            </a:endParaRPr>
          </a:p>
        </p:txBody>
      </p:sp>
      <p:sp>
        <p:nvSpPr>
          <p:cNvPr id="17" name="object 17"/>
          <p:cNvSpPr txBox="1"/>
          <p:nvPr/>
        </p:nvSpPr>
        <p:spPr>
          <a:xfrm>
            <a:off x="2673208" y="4495834"/>
            <a:ext cx="4978400" cy="79375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100" b="1" spc="-15">
                <a:solidFill>
                  <a:srgbClr val="FFFFFF"/>
                </a:solidFill>
                <a:latin typeface="微软雅黑"/>
                <a:cs typeface="微软雅黑"/>
              </a:rPr>
              <a:t>时间效益</a:t>
            </a:r>
            <a:endParaRPr sz="2100">
              <a:latin typeface="微软雅黑"/>
              <a:cs typeface="微软雅黑"/>
            </a:endParaRPr>
          </a:p>
          <a:p>
            <a:pPr marL="12700">
              <a:lnSpc>
                <a:spcPct val="100000"/>
              </a:lnSpc>
              <a:spcBef>
                <a:spcPts val="1730"/>
              </a:spcBef>
            </a:pPr>
            <a:r>
              <a:rPr sz="1500" spc="-5">
                <a:solidFill>
                  <a:srgbClr val="FFFFFF"/>
                </a:solidFill>
                <a:latin typeface="微软雅黑"/>
                <a:cs typeface="微软雅黑"/>
              </a:rPr>
              <a:t>评估各个方案在实施后产生效益的时间，以确定其时效性。</a:t>
            </a:r>
            <a:endParaRPr sz="1500">
              <a:latin typeface="微软雅黑"/>
              <a:cs typeface="微软雅黑"/>
            </a:endParaRPr>
          </a:p>
        </p:txBody>
      </p:sp>
      <p:sp>
        <p:nvSpPr>
          <p:cNvPr id="18" name="object 18"/>
          <p:cNvSpPr/>
          <p:nvPr/>
        </p:nvSpPr>
        <p:spPr>
          <a:xfrm>
            <a:off x="5885367" y="3055961"/>
            <a:ext cx="396240" cy="368300"/>
          </a:xfrm>
          <a:custGeom>
            <a:rect l="l" t="t" r="r" b="b"/>
            <a:pathLst>
              <a:path w="396239" h="368300">
                <a:moveTo>
                  <a:pt x="198133" y="157734"/>
                </a:moveTo>
                <a:lnTo>
                  <a:pt x="0" y="105155"/>
                </a:lnTo>
                <a:lnTo>
                  <a:pt x="0" y="52577"/>
                </a:lnTo>
                <a:lnTo>
                  <a:pt x="198133" y="0"/>
                </a:lnTo>
                <a:lnTo>
                  <a:pt x="396240" y="52577"/>
                </a:lnTo>
                <a:lnTo>
                  <a:pt x="396240" y="105155"/>
                </a:lnTo>
                <a:lnTo>
                  <a:pt x="198133" y="157734"/>
                </a:lnTo>
                <a:close/>
              </a:path>
              <a:path w="396239" h="368300">
                <a:moveTo>
                  <a:pt x="198133" y="262890"/>
                </a:moveTo>
                <a:lnTo>
                  <a:pt x="0" y="210311"/>
                </a:lnTo>
                <a:lnTo>
                  <a:pt x="0" y="157734"/>
                </a:lnTo>
                <a:lnTo>
                  <a:pt x="198133" y="210311"/>
                </a:lnTo>
                <a:lnTo>
                  <a:pt x="396240" y="210311"/>
                </a:lnTo>
                <a:lnTo>
                  <a:pt x="198133" y="262890"/>
                </a:lnTo>
                <a:close/>
              </a:path>
              <a:path w="396239" h="368300">
                <a:moveTo>
                  <a:pt x="396240" y="210311"/>
                </a:moveTo>
                <a:lnTo>
                  <a:pt x="198133" y="210311"/>
                </a:lnTo>
                <a:lnTo>
                  <a:pt x="396240" y="157734"/>
                </a:lnTo>
                <a:lnTo>
                  <a:pt x="396240" y="210311"/>
                </a:lnTo>
                <a:close/>
              </a:path>
              <a:path w="396239" h="368300">
                <a:moveTo>
                  <a:pt x="198133" y="368046"/>
                </a:moveTo>
                <a:lnTo>
                  <a:pt x="0" y="315467"/>
                </a:lnTo>
                <a:lnTo>
                  <a:pt x="0" y="262890"/>
                </a:lnTo>
                <a:lnTo>
                  <a:pt x="198133" y="315467"/>
                </a:lnTo>
                <a:lnTo>
                  <a:pt x="396240" y="315467"/>
                </a:lnTo>
                <a:lnTo>
                  <a:pt x="198133" y="368046"/>
                </a:lnTo>
                <a:close/>
              </a:path>
              <a:path w="396239" h="368300">
                <a:moveTo>
                  <a:pt x="396240" y="315467"/>
                </a:moveTo>
                <a:lnTo>
                  <a:pt x="198133" y="315467"/>
                </a:lnTo>
                <a:lnTo>
                  <a:pt x="396240" y="262890"/>
                </a:lnTo>
                <a:lnTo>
                  <a:pt x="396240" y="315467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/>
        </p:txBody>
      </p:sp>
      <p:grpSp>
        <p:nvGrpSpPr>
          <p:cNvPr id="19" name="object 19"/>
          <p:cNvGrpSpPr/>
          <p:nvPr/>
        </p:nvGrpSpPr>
        <p:grpSpPr>
          <a:xfrm>
            <a:off x="454963" y="331167"/>
            <a:ext cx="515620" cy="440055"/>
            <a:chOff x="454963" y="331167"/>
            <a:chExt cx="515620" cy="440055"/>
          </a:xfrm>
        </p:grpSpPr>
        <p:pic>
          <p:nvPicPr>
            <p:cNvPr id="20" name="object 20"/>
            <p:cNvPicPr/>
            <p:nvPr/>
          </p:nvPicPr>
          <p:blipFill>
            <a:blip r:embed="rId2"/>
            <a:stretch>
              <a:fillRect/>
            </a:stretch>
          </p:blipFill>
          <p:spPr>
            <a:xfrm>
              <a:off x="454963" y="331167"/>
              <a:ext cx="84147" cy="84146"/>
            </a:xfrm>
            <a:prstGeom prst="rect">
              <a:avLst/>
            </a:prstGeom>
          </p:spPr>
        </p:pic>
        <p:pic>
          <p:nvPicPr>
            <p:cNvPr id="21" name="object 21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575049" y="337742"/>
              <a:ext cx="78137" cy="78136"/>
            </a:xfrm>
            <a:prstGeom prst="rect">
              <a:avLst/>
            </a:prstGeom>
          </p:spPr>
        </p:pic>
        <p:pic>
          <p:nvPicPr>
            <p:cNvPr id="22" name="object 22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689124" y="339459"/>
              <a:ext cx="74704" cy="74703"/>
            </a:xfrm>
            <a:prstGeom prst="rect">
              <a:avLst/>
            </a:prstGeom>
          </p:spPr>
        </p:pic>
        <p:pic>
          <p:nvPicPr>
            <p:cNvPr id="23" name="object 23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799767" y="348429"/>
              <a:ext cx="69238" cy="69237"/>
            </a:xfrm>
            <a:prstGeom prst="rect">
              <a:avLst/>
            </a:prstGeom>
          </p:spPr>
        </p:pic>
        <p:pic>
          <p:nvPicPr>
            <p:cNvPr id="24" name="object 24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904944" y="344296"/>
              <a:ext cx="65594" cy="65593"/>
            </a:xfrm>
            <a:prstGeom prst="rect">
              <a:avLst/>
            </a:prstGeom>
          </p:spPr>
        </p:pic>
        <p:pic>
          <p:nvPicPr>
            <p:cNvPr id="25" name="object 25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454963" y="448941"/>
              <a:ext cx="84147" cy="84146"/>
            </a:xfrm>
            <a:prstGeom prst="rect">
              <a:avLst/>
            </a:prstGeom>
          </p:spPr>
        </p:pic>
        <p:pic>
          <p:nvPicPr>
            <p:cNvPr id="26" name="object 26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689124" y="457232"/>
              <a:ext cx="74703" cy="74704"/>
            </a:xfrm>
            <a:prstGeom prst="rect">
              <a:avLst/>
            </a:prstGeom>
          </p:spPr>
        </p:pic>
        <p:pic>
          <p:nvPicPr>
            <p:cNvPr id="27" name="object 27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575049" y="455516"/>
              <a:ext cx="78137" cy="78136"/>
            </a:xfrm>
            <a:prstGeom prst="rect">
              <a:avLst/>
            </a:prstGeom>
          </p:spPr>
        </p:pic>
        <p:pic>
          <p:nvPicPr>
            <p:cNvPr id="28" name="object 28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799767" y="466202"/>
              <a:ext cx="69237" cy="69237"/>
            </a:xfrm>
            <a:prstGeom prst="rect">
              <a:avLst/>
            </a:prstGeom>
          </p:spPr>
        </p:pic>
        <p:pic>
          <p:nvPicPr>
            <p:cNvPr id="29" name="object 29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904944" y="462069"/>
              <a:ext cx="65594" cy="65594"/>
            </a:xfrm>
            <a:prstGeom prst="rect">
              <a:avLst/>
            </a:prstGeom>
          </p:spPr>
        </p:pic>
        <p:pic>
          <p:nvPicPr>
            <p:cNvPr id="30" name="object 30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454963" y="566714"/>
              <a:ext cx="84147" cy="84146"/>
            </a:xfrm>
            <a:prstGeom prst="rect">
              <a:avLst/>
            </a:prstGeom>
          </p:spPr>
        </p:pic>
        <p:pic>
          <p:nvPicPr>
            <p:cNvPr id="31" name="object 31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575049" y="573290"/>
              <a:ext cx="78137" cy="78136"/>
            </a:xfrm>
            <a:prstGeom prst="rect">
              <a:avLst/>
            </a:prstGeom>
          </p:spPr>
        </p:pic>
        <p:pic>
          <p:nvPicPr>
            <p:cNvPr id="32" name="object 32"/>
            <p:cNvPicPr/>
            <p:nvPr/>
          </p:nvPicPr>
          <p:blipFill>
            <a:blip r:embed="rId10"/>
            <a:stretch>
              <a:fillRect/>
            </a:stretch>
          </p:blipFill>
          <p:spPr>
            <a:xfrm>
              <a:off x="689124" y="575006"/>
              <a:ext cx="74703" cy="74704"/>
            </a:xfrm>
            <a:prstGeom prst="rect">
              <a:avLst/>
            </a:prstGeom>
          </p:spPr>
        </p:pic>
        <p:pic>
          <p:nvPicPr>
            <p:cNvPr id="33" name="object 33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799767" y="583976"/>
              <a:ext cx="69237" cy="69237"/>
            </a:xfrm>
            <a:prstGeom prst="rect">
              <a:avLst/>
            </a:prstGeom>
          </p:spPr>
        </p:pic>
        <p:pic>
          <p:nvPicPr>
            <p:cNvPr id="34" name="object 34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904944" y="579843"/>
              <a:ext cx="65594" cy="65594"/>
            </a:xfrm>
            <a:prstGeom prst="rect">
              <a:avLst/>
            </a:prstGeom>
          </p:spPr>
        </p:pic>
        <p:pic>
          <p:nvPicPr>
            <p:cNvPr id="35" name="object 35"/>
            <p:cNvPicPr/>
            <p:nvPr/>
          </p:nvPicPr>
          <p:blipFill>
            <a:blip r:embed="rId2"/>
            <a:stretch>
              <a:fillRect/>
            </a:stretch>
          </p:blipFill>
          <p:spPr>
            <a:xfrm>
              <a:off x="454963" y="684488"/>
              <a:ext cx="84147" cy="84146"/>
            </a:xfrm>
            <a:prstGeom prst="rect">
              <a:avLst/>
            </a:prstGeom>
          </p:spPr>
        </p:pic>
        <p:pic>
          <p:nvPicPr>
            <p:cNvPr id="36" name="object 36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575049" y="691063"/>
              <a:ext cx="78137" cy="78136"/>
            </a:xfrm>
            <a:prstGeom prst="rect">
              <a:avLst/>
            </a:prstGeom>
          </p:spPr>
        </p:pic>
        <p:pic>
          <p:nvPicPr>
            <p:cNvPr id="37" name="object 37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689124" y="692780"/>
              <a:ext cx="74703" cy="74704"/>
            </a:xfrm>
            <a:prstGeom prst="rect">
              <a:avLst/>
            </a:prstGeom>
          </p:spPr>
        </p:pic>
        <p:pic>
          <p:nvPicPr>
            <p:cNvPr id="38" name="object 38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799767" y="701750"/>
              <a:ext cx="69237" cy="69237"/>
            </a:xfrm>
            <a:prstGeom prst="rect">
              <a:avLst/>
            </a:prstGeom>
          </p:spPr>
        </p:pic>
        <p:pic>
          <p:nvPicPr>
            <p:cNvPr id="39" name="object 39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904944" y="697617"/>
              <a:ext cx="65594" cy="65594"/>
            </a:xfrm>
            <a:prstGeom prst="rect">
              <a:avLst/>
            </a:prstGeom>
          </p:spPr>
        </p:pic>
      </p:grpSp>
      <p:sp>
        <p:nvSpPr>
          <p:cNvPr id="40" name="object 40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15"/>
              <a:t>效益对比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object 2"/>
          <p:cNvGrpSpPr/>
          <p:nvPr/>
        </p:nvGrpSpPr>
        <p:grpSpPr>
          <a:xfrm>
            <a:off x="731630" y="1383703"/>
            <a:ext cx="3798570" cy="4156710"/>
            <a:chOff x="731630" y="1383703"/>
            <a:chExt cx="3798570" cy="4156710"/>
          </a:xfrm>
        </p:grpSpPr>
        <p:sp>
          <p:nvSpPr>
            <p:cNvPr id="3" name="object 3"/>
            <p:cNvSpPr/>
            <p:nvPr/>
          </p:nvSpPr>
          <p:spPr>
            <a:xfrm>
              <a:off x="731630" y="1742732"/>
              <a:ext cx="3798570" cy="3797300"/>
            </a:xfrm>
            <a:custGeom>
              <a:rect l="l" t="t" r="r" b="b"/>
              <a:pathLst>
                <a:path w="3798570" h="3797300">
                  <a:moveTo>
                    <a:pt x="2137357" y="12699"/>
                  </a:moveTo>
                  <a:lnTo>
                    <a:pt x="1660912" y="12699"/>
                  </a:lnTo>
                  <a:lnTo>
                    <a:pt x="1707908" y="0"/>
                  </a:lnTo>
                  <a:lnTo>
                    <a:pt x="2090362" y="0"/>
                  </a:lnTo>
                  <a:lnTo>
                    <a:pt x="2137357" y="12699"/>
                  </a:lnTo>
                  <a:close/>
                </a:path>
                <a:path w="3798570" h="3797300">
                  <a:moveTo>
                    <a:pt x="2230274" y="25399"/>
                  </a:moveTo>
                  <a:lnTo>
                    <a:pt x="1567996" y="25399"/>
                  </a:lnTo>
                  <a:lnTo>
                    <a:pt x="1614270" y="12699"/>
                  </a:lnTo>
                  <a:lnTo>
                    <a:pt x="2183999" y="12699"/>
                  </a:lnTo>
                  <a:lnTo>
                    <a:pt x="2230274" y="25399"/>
                  </a:lnTo>
                  <a:close/>
                </a:path>
                <a:path w="3798570" h="3797300">
                  <a:moveTo>
                    <a:pt x="2276170" y="3759200"/>
                  </a:moveTo>
                  <a:lnTo>
                    <a:pt x="1522104" y="3759200"/>
                  </a:lnTo>
                  <a:lnTo>
                    <a:pt x="1212736" y="3670300"/>
                  </a:lnTo>
                  <a:lnTo>
                    <a:pt x="1170410" y="3644900"/>
                  </a:lnTo>
                  <a:lnTo>
                    <a:pt x="1128592" y="3632200"/>
                  </a:lnTo>
                  <a:lnTo>
                    <a:pt x="1087300" y="3606800"/>
                  </a:lnTo>
                  <a:lnTo>
                    <a:pt x="1046545" y="3594100"/>
                  </a:lnTo>
                  <a:lnTo>
                    <a:pt x="966707" y="3543300"/>
                  </a:lnTo>
                  <a:lnTo>
                    <a:pt x="927653" y="3530600"/>
                  </a:lnTo>
                  <a:lnTo>
                    <a:pt x="889194" y="3505200"/>
                  </a:lnTo>
                  <a:lnTo>
                    <a:pt x="851344" y="3479800"/>
                  </a:lnTo>
                  <a:lnTo>
                    <a:pt x="814119" y="3454400"/>
                  </a:lnTo>
                  <a:lnTo>
                    <a:pt x="777531" y="3429000"/>
                  </a:lnTo>
                  <a:lnTo>
                    <a:pt x="741595" y="3403600"/>
                  </a:lnTo>
                  <a:lnTo>
                    <a:pt x="706326" y="3365500"/>
                  </a:lnTo>
                  <a:lnTo>
                    <a:pt x="671737" y="3340100"/>
                  </a:lnTo>
                  <a:lnTo>
                    <a:pt x="637844" y="3314700"/>
                  </a:lnTo>
                  <a:lnTo>
                    <a:pt x="604659" y="3276600"/>
                  </a:lnTo>
                  <a:lnTo>
                    <a:pt x="572198" y="3251200"/>
                  </a:lnTo>
                  <a:lnTo>
                    <a:pt x="540475" y="3225800"/>
                  </a:lnTo>
                  <a:lnTo>
                    <a:pt x="509503" y="3187700"/>
                  </a:lnTo>
                  <a:lnTo>
                    <a:pt x="479298" y="3149600"/>
                  </a:lnTo>
                  <a:lnTo>
                    <a:pt x="449873" y="3124200"/>
                  </a:lnTo>
                  <a:lnTo>
                    <a:pt x="421242" y="3086100"/>
                  </a:lnTo>
                  <a:lnTo>
                    <a:pt x="393421" y="3048000"/>
                  </a:lnTo>
                  <a:lnTo>
                    <a:pt x="366422" y="3009900"/>
                  </a:lnTo>
                  <a:lnTo>
                    <a:pt x="340261" y="2971800"/>
                  </a:lnTo>
                  <a:lnTo>
                    <a:pt x="314951" y="2946400"/>
                  </a:lnTo>
                  <a:lnTo>
                    <a:pt x="290507" y="2908300"/>
                  </a:lnTo>
                  <a:lnTo>
                    <a:pt x="266943" y="2870200"/>
                  </a:lnTo>
                  <a:lnTo>
                    <a:pt x="244273" y="2819400"/>
                  </a:lnTo>
                  <a:lnTo>
                    <a:pt x="222512" y="2781300"/>
                  </a:lnTo>
                  <a:lnTo>
                    <a:pt x="201674" y="2743200"/>
                  </a:lnTo>
                  <a:lnTo>
                    <a:pt x="181772" y="2705100"/>
                  </a:lnTo>
                  <a:lnTo>
                    <a:pt x="162822" y="2667000"/>
                  </a:lnTo>
                  <a:lnTo>
                    <a:pt x="144837" y="2616200"/>
                  </a:lnTo>
                  <a:lnTo>
                    <a:pt x="127832" y="2578100"/>
                  </a:lnTo>
                  <a:lnTo>
                    <a:pt x="111821" y="2540000"/>
                  </a:lnTo>
                  <a:lnTo>
                    <a:pt x="96818" y="2489200"/>
                  </a:lnTo>
                  <a:lnTo>
                    <a:pt x="82837" y="2451100"/>
                  </a:lnTo>
                  <a:lnTo>
                    <a:pt x="69893" y="2400300"/>
                  </a:lnTo>
                  <a:lnTo>
                    <a:pt x="58000" y="2362200"/>
                  </a:lnTo>
                  <a:lnTo>
                    <a:pt x="47171" y="2311400"/>
                  </a:lnTo>
                  <a:lnTo>
                    <a:pt x="37423" y="2273300"/>
                  </a:lnTo>
                  <a:lnTo>
                    <a:pt x="28768" y="2222500"/>
                  </a:lnTo>
                  <a:lnTo>
                    <a:pt x="21220" y="2171700"/>
                  </a:lnTo>
                  <a:lnTo>
                    <a:pt x="14795" y="2133600"/>
                  </a:lnTo>
                  <a:lnTo>
                    <a:pt x="9506" y="2082800"/>
                  </a:lnTo>
                  <a:lnTo>
                    <a:pt x="5367" y="2032000"/>
                  </a:lnTo>
                  <a:lnTo>
                    <a:pt x="2394" y="1993900"/>
                  </a:lnTo>
                  <a:lnTo>
                    <a:pt x="599" y="1943100"/>
                  </a:lnTo>
                  <a:lnTo>
                    <a:pt x="0" y="1892300"/>
                  </a:lnTo>
                  <a:lnTo>
                    <a:pt x="601" y="1841500"/>
                  </a:lnTo>
                  <a:lnTo>
                    <a:pt x="2395" y="1790700"/>
                  </a:lnTo>
                  <a:lnTo>
                    <a:pt x="5369" y="1752600"/>
                  </a:lnTo>
                  <a:lnTo>
                    <a:pt x="9507" y="1701800"/>
                  </a:lnTo>
                  <a:lnTo>
                    <a:pt x="14796" y="1651000"/>
                  </a:lnTo>
                  <a:lnTo>
                    <a:pt x="21222" y="1612900"/>
                  </a:lnTo>
                  <a:lnTo>
                    <a:pt x="28769" y="1562100"/>
                  </a:lnTo>
                  <a:lnTo>
                    <a:pt x="37424" y="1511300"/>
                  </a:lnTo>
                  <a:lnTo>
                    <a:pt x="47173" y="1473199"/>
                  </a:lnTo>
                  <a:lnTo>
                    <a:pt x="58001" y="1422399"/>
                  </a:lnTo>
                  <a:lnTo>
                    <a:pt x="69894" y="1384299"/>
                  </a:lnTo>
                  <a:lnTo>
                    <a:pt x="82838" y="1333499"/>
                  </a:lnTo>
                  <a:lnTo>
                    <a:pt x="96818" y="1295399"/>
                  </a:lnTo>
                  <a:lnTo>
                    <a:pt x="111822" y="1244599"/>
                  </a:lnTo>
                  <a:lnTo>
                    <a:pt x="127833" y="1206499"/>
                  </a:lnTo>
                  <a:lnTo>
                    <a:pt x="144838" y="1168399"/>
                  </a:lnTo>
                  <a:lnTo>
                    <a:pt x="162823" y="1117599"/>
                  </a:lnTo>
                  <a:lnTo>
                    <a:pt x="181773" y="1079499"/>
                  </a:lnTo>
                  <a:lnTo>
                    <a:pt x="201674" y="1041399"/>
                  </a:lnTo>
                  <a:lnTo>
                    <a:pt x="222513" y="1003299"/>
                  </a:lnTo>
                  <a:lnTo>
                    <a:pt x="244274" y="965199"/>
                  </a:lnTo>
                  <a:lnTo>
                    <a:pt x="266944" y="927099"/>
                  </a:lnTo>
                  <a:lnTo>
                    <a:pt x="290507" y="888999"/>
                  </a:lnTo>
                  <a:lnTo>
                    <a:pt x="314951" y="850899"/>
                  </a:lnTo>
                  <a:lnTo>
                    <a:pt x="340261" y="812799"/>
                  </a:lnTo>
                  <a:lnTo>
                    <a:pt x="366422" y="774699"/>
                  </a:lnTo>
                  <a:lnTo>
                    <a:pt x="393421" y="736599"/>
                  </a:lnTo>
                  <a:lnTo>
                    <a:pt x="421242" y="698499"/>
                  </a:lnTo>
                  <a:lnTo>
                    <a:pt x="449873" y="660399"/>
                  </a:lnTo>
                  <a:lnTo>
                    <a:pt x="479298" y="634999"/>
                  </a:lnTo>
                  <a:lnTo>
                    <a:pt x="509503" y="596899"/>
                  </a:lnTo>
                  <a:lnTo>
                    <a:pt x="540475" y="571499"/>
                  </a:lnTo>
                  <a:lnTo>
                    <a:pt x="572198" y="533399"/>
                  </a:lnTo>
                  <a:lnTo>
                    <a:pt x="604659" y="507999"/>
                  </a:lnTo>
                  <a:lnTo>
                    <a:pt x="637843" y="469899"/>
                  </a:lnTo>
                  <a:lnTo>
                    <a:pt x="671737" y="444499"/>
                  </a:lnTo>
                  <a:lnTo>
                    <a:pt x="706326" y="419099"/>
                  </a:lnTo>
                  <a:lnTo>
                    <a:pt x="741595" y="380999"/>
                  </a:lnTo>
                  <a:lnTo>
                    <a:pt x="777530" y="355599"/>
                  </a:lnTo>
                  <a:lnTo>
                    <a:pt x="814118" y="330199"/>
                  </a:lnTo>
                  <a:lnTo>
                    <a:pt x="851344" y="304799"/>
                  </a:lnTo>
                  <a:lnTo>
                    <a:pt x="889193" y="279399"/>
                  </a:lnTo>
                  <a:lnTo>
                    <a:pt x="927653" y="266699"/>
                  </a:lnTo>
                  <a:lnTo>
                    <a:pt x="966707" y="241299"/>
                  </a:lnTo>
                  <a:lnTo>
                    <a:pt x="1046544" y="190499"/>
                  </a:lnTo>
                  <a:lnTo>
                    <a:pt x="1087299" y="177799"/>
                  </a:lnTo>
                  <a:lnTo>
                    <a:pt x="1128592" y="152399"/>
                  </a:lnTo>
                  <a:lnTo>
                    <a:pt x="1212736" y="126999"/>
                  </a:lnTo>
                  <a:lnTo>
                    <a:pt x="1255558" y="101599"/>
                  </a:lnTo>
                  <a:lnTo>
                    <a:pt x="1522103" y="25399"/>
                  </a:lnTo>
                  <a:lnTo>
                    <a:pt x="2276167" y="25399"/>
                  </a:lnTo>
                  <a:lnTo>
                    <a:pt x="2542711" y="101599"/>
                  </a:lnTo>
                  <a:lnTo>
                    <a:pt x="2585534" y="126999"/>
                  </a:lnTo>
                  <a:lnTo>
                    <a:pt x="2669678" y="152399"/>
                  </a:lnTo>
                  <a:lnTo>
                    <a:pt x="2710971" y="177799"/>
                  </a:lnTo>
                  <a:lnTo>
                    <a:pt x="2751726" y="190499"/>
                  </a:lnTo>
                  <a:lnTo>
                    <a:pt x="2831563" y="241299"/>
                  </a:lnTo>
                  <a:lnTo>
                    <a:pt x="2870617" y="266699"/>
                  </a:lnTo>
                  <a:lnTo>
                    <a:pt x="2909077" y="279399"/>
                  </a:lnTo>
                  <a:lnTo>
                    <a:pt x="2946926" y="304799"/>
                  </a:lnTo>
                  <a:lnTo>
                    <a:pt x="2984152" y="330199"/>
                  </a:lnTo>
                  <a:lnTo>
                    <a:pt x="3020740" y="355599"/>
                  </a:lnTo>
                  <a:lnTo>
                    <a:pt x="3056676" y="380999"/>
                  </a:lnTo>
                  <a:lnTo>
                    <a:pt x="3091945" y="419099"/>
                  </a:lnTo>
                  <a:lnTo>
                    <a:pt x="3126533" y="444499"/>
                  </a:lnTo>
                  <a:lnTo>
                    <a:pt x="3160427" y="469899"/>
                  </a:lnTo>
                  <a:lnTo>
                    <a:pt x="3193612" y="507999"/>
                  </a:lnTo>
                  <a:lnTo>
                    <a:pt x="3226073" y="533399"/>
                  </a:lnTo>
                  <a:lnTo>
                    <a:pt x="3257796" y="571499"/>
                  </a:lnTo>
                  <a:lnTo>
                    <a:pt x="3288768" y="596899"/>
                  </a:lnTo>
                  <a:lnTo>
                    <a:pt x="3318973" y="634999"/>
                  </a:lnTo>
                  <a:lnTo>
                    <a:pt x="3348398" y="660399"/>
                  </a:lnTo>
                  <a:lnTo>
                    <a:pt x="3377029" y="698499"/>
                  </a:lnTo>
                  <a:lnTo>
                    <a:pt x="3404850" y="736599"/>
                  </a:lnTo>
                  <a:lnTo>
                    <a:pt x="3431849" y="774699"/>
                  </a:lnTo>
                  <a:lnTo>
                    <a:pt x="3458010" y="812799"/>
                  </a:lnTo>
                  <a:lnTo>
                    <a:pt x="3483320" y="850899"/>
                  </a:lnTo>
                  <a:lnTo>
                    <a:pt x="3507764" y="888999"/>
                  </a:lnTo>
                  <a:lnTo>
                    <a:pt x="3531328" y="927099"/>
                  </a:lnTo>
                  <a:lnTo>
                    <a:pt x="3553998" y="965199"/>
                  </a:lnTo>
                  <a:lnTo>
                    <a:pt x="3575759" y="1003299"/>
                  </a:lnTo>
                  <a:lnTo>
                    <a:pt x="3596598" y="1041399"/>
                  </a:lnTo>
                  <a:lnTo>
                    <a:pt x="3616499" y="1079499"/>
                  </a:lnTo>
                  <a:lnTo>
                    <a:pt x="3635450" y="1117599"/>
                  </a:lnTo>
                  <a:lnTo>
                    <a:pt x="3653434" y="1168399"/>
                  </a:lnTo>
                  <a:lnTo>
                    <a:pt x="3670440" y="1206499"/>
                  </a:lnTo>
                  <a:lnTo>
                    <a:pt x="3686451" y="1244599"/>
                  </a:lnTo>
                  <a:lnTo>
                    <a:pt x="3701454" y="1295399"/>
                  </a:lnTo>
                  <a:lnTo>
                    <a:pt x="3715435" y="1333499"/>
                  </a:lnTo>
                  <a:lnTo>
                    <a:pt x="3728379" y="1384299"/>
                  </a:lnTo>
                  <a:lnTo>
                    <a:pt x="3740272" y="1422399"/>
                  </a:lnTo>
                  <a:lnTo>
                    <a:pt x="3751100" y="1473199"/>
                  </a:lnTo>
                  <a:lnTo>
                    <a:pt x="3760849" y="1511300"/>
                  </a:lnTo>
                  <a:lnTo>
                    <a:pt x="3769504" y="1562100"/>
                  </a:lnTo>
                  <a:lnTo>
                    <a:pt x="3777052" y="1612900"/>
                  </a:lnTo>
                  <a:lnTo>
                    <a:pt x="3783477" y="1651000"/>
                  </a:lnTo>
                  <a:lnTo>
                    <a:pt x="3788766" y="1701800"/>
                  </a:lnTo>
                  <a:lnTo>
                    <a:pt x="3792905" y="1752600"/>
                  </a:lnTo>
                  <a:lnTo>
                    <a:pt x="3795878" y="1790700"/>
                  </a:lnTo>
                  <a:lnTo>
                    <a:pt x="3797673" y="1841500"/>
                  </a:lnTo>
                  <a:lnTo>
                    <a:pt x="3798275" y="1892300"/>
                  </a:lnTo>
                  <a:lnTo>
                    <a:pt x="3797673" y="1943100"/>
                  </a:lnTo>
                  <a:lnTo>
                    <a:pt x="3795878" y="1993900"/>
                  </a:lnTo>
                  <a:lnTo>
                    <a:pt x="3792905" y="2032000"/>
                  </a:lnTo>
                  <a:lnTo>
                    <a:pt x="3788766" y="2082800"/>
                  </a:lnTo>
                  <a:lnTo>
                    <a:pt x="3783477" y="2133600"/>
                  </a:lnTo>
                  <a:lnTo>
                    <a:pt x="3777052" y="2171700"/>
                  </a:lnTo>
                  <a:lnTo>
                    <a:pt x="3769505" y="2222500"/>
                  </a:lnTo>
                  <a:lnTo>
                    <a:pt x="3760850" y="2273300"/>
                  </a:lnTo>
                  <a:lnTo>
                    <a:pt x="3751101" y="2311400"/>
                  </a:lnTo>
                  <a:lnTo>
                    <a:pt x="3740273" y="2362200"/>
                  </a:lnTo>
                  <a:lnTo>
                    <a:pt x="3728380" y="2400300"/>
                  </a:lnTo>
                  <a:lnTo>
                    <a:pt x="3715436" y="2451100"/>
                  </a:lnTo>
                  <a:lnTo>
                    <a:pt x="3701455" y="2489200"/>
                  </a:lnTo>
                  <a:lnTo>
                    <a:pt x="3686452" y="2540000"/>
                  </a:lnTo>
                  <a:lnTo>
                    <a:pt x="3670441" y="2578100"/>
                  </a:lnTo>
                  <a:lnTo>
                    <a:pt x="3653436" y="2616200"/>
                  </a:lnTo>
                  <a:lnTo>
                    <a:pt x="3635451" y="2667000"/>
                  </a:lnTo>
                  <a:lnTo>
                    <a:pt x="3616500" y="2705100"/>
                  </a:lnTo>
                  <a:lnTo>
                    <a:pt x="3596599" y="2743200"/>
                  </a:lnTo>
                  <a:lnTo>
                    <a:pt x="3575760" y="2781300"/>
                  </a:lnTo>
                  <a:lnTo>
                    <a:pt x="3553999" y="2819400"/>
                  </a:lnTo>
                  <a:lnTo>
                    <a:pt x="3531330" y="2870200"/>
                  </a:lnTo>
                  <a:lnTo>
                    <a:pt x="3507766" y="2908300"/>
                  </a:lnTo>
                  <a:lnTo>
                    <a:pt x="3483322" y="2946400"/>
                  </a:lnTo>
                  <a:lnTo>
                    <a:pt x="3458012" y="2971800"/>
                  </a:lnTo>
                  <a:lnTo>
                    <a:pt x="3431851" y="3009900"/>
                  </a:lnTo>
                  <a:lnTo>
                    <a:pt x="3404852" y="3048000"/>
                  </a:lnTo>
                  <a:lnTo>
                    <a:pt x="3377031" y="3086100"/>
                  </a:lnTo>
                  <a:lnTo>
                    <a:pt x="3348400" y="3124200"/>
                  </a:lnTo>
                  <a:lnTo>
                    <a:pt x="3318975" y="3149600"/>
                  </a:lnTo>
                  <a:lnTo>
                    <a:pt x="3288770" y="3187700"/>
                  </a:lnTo>
                  <a:lnTo>
                    <a:pt x="3257798" y="3225800"/>
                  </a:lnTo>
                  <a:lnTo>
                    <a:pt x="3226075" y="3251200"/>
                  </a:lnTo>
                  <a:lnTo>
                    <a:pt x="3193614" y="3276600"/>
                  </a:lnTo>
                  <a:lnTo>
                    <a:pt x="3160429" y="3314700"/>
                  </a:lnTo>
                  <a:lnTo>
                    <a:pt x="3126536" y="3340100"/>
                  </a:lnTo>
                  <a:lnTo>
                    <a:pt x="3091947" y="3365500"/>
                  </a:lnTo>
                  <a:lnTo>
                    <a:pt x="3056678" y="3403600"/>
                  </a:lnTo>
                  <a:lnTo>
                    <a:pt x="3020743" y="3429000"/>
                  </a:lnTo>
                  <a:lnTo>
                    <a:pt x="2984155" y="3454400"/>
                  </a:lnTo>
                  <a:lnTo>
                    <a:pt x="2946929" y="3479800"/>
                  </a:lnTo>
                  <a:lnTo>
                    <a:pt x="2909079" y="3505200"/>
                  </a:lnTo>
                  <a:lnTo>
                    <a:pt x="2870620" y="3530600"/>
                  </a:lnTo>
                  <a:lnTo>
                    <a:pt x="2831566" y="3543300"/>
                  </a:lnTo>
                  <a:lnTo>
                    <a:pt x="2751729" y="3594100"/>
                  </a:lnTo>
                  <a:lnTo>
                    <a:pt x="2710974" y="3606800"/>
                  </a:lnTo>
                  <a:lnTo>
                    <a:pt x="2669681" y="3632200"/>
                  </a:lnTo>
                  <a:lnTo>
                    <a:pt x="2627864" y="3644900"/>
                  </a:lnTo>
                  <a:lnTo>
                    <a:pt x="2585537" y="3670300"/>
                  </a:lnTo>
                  <a:lnTo>
                    <a:pt x="2276170" y="3759200"/>
                  </a:lnTo>
                  <a:close/>
                </a:path>
                <a:path w="3798570" h="3797300">
                  <a:moveTo>
                    <a:pt x="2184002" y="3771900"/>
                  </a:moveTo>
                  <a:lnTo>
                    <a:pt x="1614271" y="3771900"/>
                  </a:lnTo>
                  <a:lnTo>
                    <a:pt x="1567997" y="3759200"/>
                  </a:lnTo>
                  <a:lnTo>
                    <a:pt x="2230277" y="3759200"/>
                  </a:lnTo>
                  <a:lnTo>
                    <a:pt x="2184002" y="3771900"/>
                  </a:lnTo>
                  <a:close/>
                </a:path>
                <a:path w="3798570" h="3797300">
                  <a:moveTo>
                    <a:pt x="2090365" y="3784600"/>
                  </a:moveTo>
                  <a:lnTo>
                    <a:pt x="1707909" y="3784600"/>
                  </a:lnTo>
                  <a:lnTo>
                    <a:pt x="1660913" y="3771900"/>
                  </a:lnTo>
                  <a:lnTo>
                    <a:pt x="2137360" y="3771900"/>
                  </a:lnTo>
                  <a:lnTo>
                    <a:pt x="2090365" y="3784600"/>
                  </a:lnTo>
                  <a:close/>
                </a:path>
                <a:path w="3798570" h="3797300">
                  <a:moveTo>
                    <a:pt x="1947402" y="3797300"/>
                  </a:moveTo>
                  <a:lnTo>
                    <a:pt x="1850871" y="3797300"/>
                  </a:lnTo>
                  <a:lnTo>
                    <a:pt x="1802902" y="3784600"/>
                  </a:lnTo>
                  <a:lnTo>
                    <a:pt x="1995372" y="3784600"/>
                  </a:lnTo>
                  <a:lnTo>
                    <a:pt x="1947402" y="3797300"/>
                  </a:lnTo>
                  <a:close/>
                </a:path>
              </a:pathLst>
            </a:custGeom>
            <a:solidFill>
              <a:srgbClr val="7A7A7A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4" name="object 4"/>
            <p:cNvSpPr/>
            <p:nvPr/>
          </p:nvSpPr>
          <p:spPr>
            <a:xfrm>
              <a:off x="3059988" y="1383703"/>
              <a:ext cx="1133475" cy="1133475"/>
            </a:xfrm>
            <a:custGeom>
              <a:rect l="l" t="t" r="r" b="b"/>
              <a:pathLst>
                <a:path w="1133475" h="1133475">
                  <a:moveTo>
                    <a:pt x="566736" y="1133474"/>
                  </a:moveTo>
                  <a:lnTo>
                    <a:pt x="517836" y="1131394"/>
                  </a:lnTo>
                  <a:lnTo>
                    <a:pt x="470091" y="1125267"/>
                  </a:lnTo>
                  <a:lnTo>
                    <a:pt x="423671" y="1115262"/>
                  </a:lnTo>
                  <a:lnTo>
                    <a:pt x="378746" y="1101551"/>
                  </a:lnTo>
                  <a:lnTo>
                    <a:pt x="335487" y="1084303"/>
                  </a:lnTo>
                  <a:lnTo>
                    <a:pt x="294063" y="1063688"/>
                  </a:lnTo>
                  <a:lnTo>
                    <a:pt x="254646" y="1039877"/>
                  </a:lnTo>
                  <a:lnTo>
                    <a:pt x="217403" y="1013040"/>
                  </a:lnTo>
                  <a:lnTo>
                    <a:pt x="182507" y="983346"/>
                  </a:lnTo>
                  <a:lnTo>
                    <a:pt x="150127" y="950966"/>
                  </a:lnTo>
                  <a:lnTo>
                    <a:pt x="120433" y="916070"/>
                  </a:lnTo>
                  <a:lnTo>
                    <a:pt x="93596" y="878827"/>
                  </a:lnTo>
                  <a:lnTo>
                    <a:pt x="69785" y="839410"/>
                  </a:lnTo>
                  <a:lnTo>
                    <a:pt x="49170" y="797986"/>
                  </a:lnTo>
                  <a:lnTo>
                    <a:pt x="31922" y="754727"/>
                  </a:lnTo>
                  <a:lnTo>
                    <a:pt x="18211" y="709802"/>
                  </a:lnTo>
                  <a:lnTo>
                    <a:pt x="8206" y="663382"/>
                  </a:lnTo>
                  <a:lnTo>
                    <a:pt x="2079" y="615637"/>
                  </a:lnTo>
                  <a:lnTo>
                    <a:pt x="0" y="566737"/>
                  </a:lnTo>
                  <a:lnTo>
                    <a:pt x="2080" y="517837"/>
                  </a:lnTo>
                  <a:lnTo>
                    <a:pt x="8207" y="470091"/>
                  </a:lnTo>
                  <a:lnTo>
                    <a:pt x="18212" y="423671"/>
                  </a:lnTo>
                  <a:lnTo>
                    <a:pt x="31923" y="378747"/>
                  </a:lnTo>
                  <a:lnTo>
                    <a:pt x="49171" y="335487"/>
                  </a:lnTo>
                  <a:lnTo>
                    <a:pt x="69786" y="294064"/>
                  </a:lnTo>
                  <a:lnTo>
                    <a:pt x="93597" y="254646"/>
                  </a:lnTo>
                  <a:lnTo>
                    <a:pt x="120435" y="217404"/>
                  </a:lnTo>
                  <a:lnTo>
                    <a:pt x="150129" y="182508"/>
                  </a:lnTo>
                  <a:lnTo>
                    <a:pt x="182509" y="150128"/>
                  </a:lnTo>
                  <a:lnTo>
                    <a:pt x="217405" y="120434"/>
                  </a:lnTo>
                  <a:lnTo>
                    <a:pt x="254647" y="93596"/>
                  </a:lnTo>
                  <a:lnTo>
                    <a:pt x="294065" y="69785"/>
                  </a:lnTo>
                  <a:lnTo>
                    <a:pt x="335489" y="49171"/>
                  </a:lnTo>
                  <a:lnTo>
                    <a:pt x="378748" y="31923"/>
                  </a:lnTo>
                  <a:lnTo>
                    <a:pt x="423672" y="18211"/>
                  </a:lnTo>
                  <a:lnTo>
                    <a:pt x="470092" y="8207"/>
                  </a:lnTo>
                  <a:lnTo>
                    <a:pt x="517837" y="2080"/>
                  </a:lnTo>
                  <a:lnTo>
                    <a:pt x="566736" y="0"/>
                  </a:lnTo>
                  <a:lnTo>
                    <a:pt x="615636" y="2080"/>
                  </a:lnTo>
                  <a:lnTo>
                    <a:pt x="663381" y="8207"/>
                  </a:lnTo>
                  <a:lnTo>
                    <a:pt x="709802" y="18212"/>
                  </a:lnTo>
                  <a:lnTo>
                    <a:pt x="754726" y="31923"/>
                  </a:lnTo>
                  <a:lnTo>
                    <a:pt x="797985" y="49171"/>
                  </a:lnTo>
                  <a:lnTo>
                    <a:pt x="839409" y="69786"/>
                  </a:lnTo>
                  <a:lnTo>
                    <a:pt x="878827" y="93597"/>
                  </a:lnTo>
                  <a:lnTo>
                    <a:pt x="916069" y="120435"/>
                  </a:lnTo>
                  <a:lnTo>
                    <a:pt x="950965" y="150128"/>
                  </a:lnTo>
                  <a:lnTo>
                    <a:pt x="983345" y="182509"/>
                  </a:lnTo>
                  <a:lnTo>
                    <a:pt x="1013039" y="217405"/>
                  </a:lnTo>
                  <a:lnTo>
                    <a:pt x="1039876" y="254647"/>
                  </a:lnTo>
                  <a:lnTo>
                    <a:pt x="1063688" y="294065"/>
                  </a:lnTo>
                  <a:lnTo>
                    <a:pt x="1084302" y="335488"/>
                  </a:lnTo>
                  <a:lnTo>
                    <a:pt x="1101550" y="378747"/>
                  </a:lnTo>
                  <a:lnTo>
                    <a:pt x="1115261" y="423672"/>
                  </a:lnTo>
                  <a:lnTo>
                    <a:pt x="1125266" y="470092"/>
                  </a:lnTo>
                  <a:lnTo>
                    <a:pt x="1131393" y="517837"/>
                  </a:lnTo>
                  <a:lnTo>
                    <a:pt x="1133473" y="566737"/>
                  </a:lnTo>
                  <a:lnTo>
                    <a:pt x="1131393" y="615638"/>
                  </a:lnTo>
                  <a:lnTo>
                    <a:pt x="1125265" y="663383"/>
                  </a:lnTo>
                  <a:lnTo>
                    <a:pt x="1115261" y="709803"/>
                  </a:lnTo>
                  <a:lnTo>
                    <a:pt x="1101550" y="754727"/>
                  </a:lnTo>
                  <a:lnTo>
                    <a:pt x="1084302" y="797986"/>
                  </a:lnTo>
                  <a:lnTo>
                    <a:pt x="1063687" y="839410"/>
                  </a:lnTo>
                  <a:lnTo>
                    <a:pt x="1039876" y="878828"/>
                  </a:lnTo>
                  <a:lnTo>
                    <a:pt x="1013038" y="916070"/>
                  </a:lnTo>
                  <a:lnTo>
                    <a:pt x="983344" y="950966"/>
                  </a:lnTo>
                  <a:lnTo>
                    <a:pt x="950964" y="983346"/>
                  </a:lnTo>
                  <a:lnTo>
                    <a:pt x="916068" y="1013040"/>
                  </a:lnTo>
                  <a:lnTo>
                    <a:pt x="878826" y="1039877"/>
                  </a:lnTo>
                  <a:lnTo>
                    <a:pt x="839409" y="1063688"/>
                  </a:lnTo>
                  <a:lnTo>
                    <a:pt x="797985" y="1084303"/>
                  </a:lnTo>
                  <a:lnTo>
                    <a:pt x="754726" y="1101551"/>
                  </a:lnTo>
                  <a:lnTo>
                    <a:pt x="709801" y="1115262"/>
                  </a:lnTo>
                  <a:lnTo>
                    <a:pt x="663381" y="1125267"/>
                  </a:lnTo>
                  <a:lnTo>
                    <a:pt x="615636" y="1131394"/>
                  </a:lnTo>
                  <a:lnTo>
                    <a:pt x="566736" y="1133474"/>
                  </a:lnTo>
                  <a:close/>
                </a:path>
              </a:pathLst>
            </a:custGeom>
            <a:solidFill>
              <a:srgbClr val="000000">
                <a:alpha val="79998"/>
              </a:srgbClr>
            </a:solidFill>
          </p:spPr>
          <p:txBody>
            <a:bodyPr wrap="square" lIns="0" tIns="0" rIns="0" bIns="0" rtlCol="0"/>
            <a:lstStyle/>
            <a:p/>
          </p:txBody>
        </p:sp>
      </p:grpSp>
      <p:grpSp>
        <p:nvGrpSpPr>
          <p:cNvPr id="5" name="object 5"/>
          <p:cNvGrpSpPr/>
          <p:nvPr/>
        </p:nvGrpSpPr>
        <p:grpSpPr>
          <a:xfrm>
            <a:off x="4196862" y="1742732"/>
            <a:ext cx="7263765" cy="3797300"/>
            <a:chOff x="4196862" y="1742732"/>
            <a:chExt cx="7263765" cy="3797300"/>
          </a:xfrm>
        </p:grpSpPr>
        <p:sp>
          <p:nvSpPr>
            <p:cNvPr id="6" name="object 6"/>
            <p:cNvSpPr/>
            <p:nvPr/>
          </p:nvSpPr>
          <p:spPr>
            <a:xfrm>
              <a:off x="7662091" y="1742732"/>
              <a:ext cx="3798570" cy="3797300"/>
            </a:xfrm>
            <a:custGeom>
              <a:rect l="l" t="t" r="r" b="b"/>
              <a:pathLst>
                <a:path w="3798570" h="3797300">
                  <a:moveTo>
                    <a:pt x="2137356" y="12699"/>
                  </a:moveTo>
                  <a:lnTo>
                    <a:pt x="1660913" y="12699"/>
                  </a:lnTo>
                  <a:lnTo>
                    <a:pt x="1707908" y="0"/>
                  </a:lnTo>
                  <a:lnTo>
                    <a:pt x="2090361" y="0"/>
                  </a:lnTo>
                  <a:lnTo>
                    <a:pt x="2137356" y="12699"/>
                  </a:lnTo>
                  <a:close/>
                </a:path>
                <a:path w="3798570" h="3797300">
                  <a:moveTo>
                    <a:pt x="2230273" y="25399"/>
                  </a:moveTo>
                  <a:lnTo>
                    <a:pt x="1567996" y="25399"/>
                  </a:lnTo>
                  <a:lnTo>
                    <a:pt x="1614270" y="12699"/>
                  </a:lnTo>
                  <a:lnTo>
                    <a:pt x="2183998" y="12699"/>
                  </a:lnTo>
                  <a:lnTo>
                    <a:pt x="2230273" y="25399"/>
                  </a:lnTo>
                  <a:close/>
                </a:path>
                <a:path w="3798570" h="3797300">
                  <a:moveTo>
                    <a:pt x="2276170" y="3759200"/>
                  </a:moveTo>
                  <a:lnTo>
                    <a:pt x="1522103" y="3759200"/>
                  </a:lnTo>
                  <a:lnTo>
                    <a:pt x="1212736" y="3670300"/>
                  </a:lnTo>
                  <a:lnTo>
                    <a:pt x="1170409" y="3644900"/>
                  </a:lnTo>
                  <a:lnTo>
                    <a:pt x="1128592" y="3632200"/>
                  </a:lnTo>
                  <a:lnTo>
                    <a:pt x="1087299" y="3606800"/>
                  </a:lnTo>
                  <a:lnTo>
                    <a:pt x="1046544" y="3594100"/>
                  </a:lnTo>
                  <a:lnTo>
                    <a:pt x="966707" y="3543300"/>
                  </a:lnTo>
                  <a:lnTo>
                    <a:pt x="927653" y="3530600"/>
                  </a:lnTo>
                  <a:lnTo>
                    <a:pt x="889193" y="3505200"/>
                  </a:lnTo>
                  <a:lnTo>
                    <a:pt x="851344" y="3479800"/>
                  </a:lnTo>
                  <a:lnTo>
                    <a:pt x="814118" y="3454400"/>
                  </a:lnTo>
                  <a:lnTo>
                    <a:pt x="777530" y="3429000"/>
                  </a:lnTo>
                  <a:lnTo>
                    <a:pt x="741595" y="3403600"/>
                  </a:lnTo>
                  <a:lnTo>
                    <a:pt x="706325" y="3365500"/>
                  </a:lnTo>
                  <a:lnTo>
                    <a:pt x="671737" y="3340100"/>
                  </a:lnTo>
                  <a:lnTo>
                    <a:pt x="637843" y="3314700"/>
                  </a:lnTo>
                  <a:lnTo>
                    <a:pt x="604659" y="3276600"/>
                  </a:lnTo>
                  <a:lnTo>
                    <a:pt x="572198" y="3251200"/>
                  </a:lnTo>
                  <a:lnTo>
                    <a:pt x="540474" y="3225800"/>
                  </a:lnTo>
                  <a:lnTo>
                    <a:pt x="509503" y="3187700"/>
                  </a:lnTo>
                  <a:lnTo>
                    <a:pt x="479297" y="3149600"/>
                  </a:lnTo>
                  <a:lnTo>
                    <a:pt x="449872" y="3124200"/>
                  </a:lnTo>
                  <a:lnTo>
                    <a:pt x="421242" y="3086100"/>
                  </a:lnTo>
                  <a:lnTo>
                    <a:pt x="393420" y="3048000"/>
                  </a:lnTo>
                  <a:lnTo>
                    <a:pt x="366422" y="3009900"/>
                  </a:lnTo>
                  <a:lnTo>
                    <a:pt x="340260" y="2971800"/>
                  </a:lnTo>
                  <a:lnTo>
                    <a:pt x="314950" y="2946400"/>
                  </a:lnTo>
                  <a:lnTo>
                    <a:pt x="290506" y="2908300"/>
                  </a:lnTo>
                  <a:lnTo>
                    <a:pt x="266943" y="2870200"/>
                  </a:lnTo>
                  <a:lnTo>
                    <a:pt x="244273" y="2819400"/>
                  </a:lnTo>
                  <a:lnTo>
                    <a:pt x="222512" y="2781300"/>
                  </a:lnTo>
                  <a:lnTo>
                    <a:pt x="201673" y="2743200"/>
                  </a:lnTo>
                  <a:lnTo>
                    <a:pt x="181772" y="2705100"/>
                  </a:lnTo>
                  <a:lnTo>
                    <a:pt x="162821" y="2667000"/>
                  </a:lnTo>
                  <a:lnTo>
                    <a:pt x="144836" y="2616200"/>
                  </a:lnTo>
                  <a:lnTo>
                    <a:pt x="127831" y="2578100"/>
                  </a:lnTo>
                  <a:lnTo>
                    <a:pt x="111820" y="2540000"/>
                  </a:lnTo>
                  <a:lnTo>
                    <a:pt x="96817" y="2489200"/>
                  </a:lnTo>
                  <a:lnTo>
                    <a:pt x="82836" y="2451100"/>
                  </a:lnTo>
                  <a:lnTo>
                    <a:pt x="69892" y="2400300"/>
                  </a:lnTo>
                  <a:lnTo>
                    <a:pt x="57999" y="2362200"/>
                  </a:lnTo>
                  <a:lnTo>
                    <a:pt x="47171" y="2311400"/>
                  </a:lnTo>
                  <a:lnTo>
                    <a:pt x="37422" y="2273300"/>
                  </a:lnTo>
                  <a:lnTo>
                    <a:pt x="28767" y="2222500"/>
                  </a:lnTo>
                  <a:lnTo>
                    <a:pt x="21220" y="2171700"/>
                  </a:lnTo>
                  <a:lnTo>
                    <a:pt x="14794" y="2133600"/>
                  </a:lnTo>
                  <a:lnTo>
                    <a:pt x="9505" y="2082800"/>
                  </a:lnTo>
                  <a:lnTo>
                    <a:pt x="5367" y="2032000"/>
                  </a:lnTo>
                  <a:lnTo>
                    <a:pt x="2393" y="1993900"/>
                  </a:lnTo>
                  <a:lnTo>
                    <a:pt x="599" y="1943100"/>
                  </a:lnTo>
                  <a:lnTo>
                    <a:pt x="0" y="1892300"/>
                  </a:lnTo>
                  <a:lnTo>
                    <a:pt x="601" y="1841500"/>
                  </a:lnTo>
                  <a:lnTo>
                    <a:pt x="2395" y="1790700"/>
                  </a:lnTo>
                  <a:lnTo>
                    <a:pt x="5369" y="1752600"/>
                  </a:lnTo>
                  <a:lnTo>
                    <a:pt x="9507" y="1701800"/>
                  </a:lnTo>
                  <a:lnTo>
                    <a:pt x="14796" y="1651000"/>
                  </a:lnTo>
                  <a:lnTo>
                    <a:pt x="21222" y="1612900"/>
                  </a:lnTo>
                  <a:lnTo>
                    <a:pt x="28769" y="1562100"/>
                  </a:lnTo>
                  <a:lnTo>
                    <a:pt x="37424" y="1511300"/>
                  </a:lnTo>
                  <a:lnTo>
                    <a:pt x="47173" y="1473199"/>
                  </a:lnTo>
                  <a:lnTo>
                    <a:pt x="58001" y="1422399"/>
                  </a:lnTo>
                  <a:lnTo>
                    <a:pt x="69894" y="1384299"/>
                  </a:lnTo>
                  <a:lnTo>
                    <a:pt x="82838" y="1333499"/>
                  </a:lnTo>
                  <a:lnTo>
                    <a:pt x="96818" y="1295399"/>
                  </a:lnTo>
                  <a:lnTo>
                    <a:pt x="111821" y="1244599"/>
                  </a:lnTo>
                  <a:lnTo>
                    <a:pt x="127833" y="1206499"/>
                  </a:lnTo>
                  <a:lnTo>
                    <a:pt x="144838" y="1168399"/>
                  </a:lnTo>
                  <a:lnTo>
                    <a:pt x="162823" y="1117599"/>
                  </a:lnTo>
                  <a:lnTo>
                    <a:pt x="181773" y="1079499"/>
                  </a:lnTo>
                  <a:lnTo>
                    <a:pt x="201674" y="1041399"/>
                  </a:lnTo>
                  <a:lnTo>
                    <a:pt x="222513" y="1003299"/>
                  </a:lnTo>
                  <a:lnTo>
                    <a:pt x="244274" y="965199"/>
                  </a:lnTo>
                  <a:lnTo>
                    <a:pt x="266944" y="927099"/>
                  </a:lnTo>
                  <a:lnTo>
                    <a:pt x="290507" y="888999"/>
                  </a:lnTo>
                  <a:lnTo>
                    <a:pt x="314951" y="850899"/>
                  </a:lnTo>
                  <a:lnTo>
                    <a:pt x="340261" y="812799"/>
                  </a:lnTo>
                  <a:lnTo>
                    <a:pt x="366422" y="774699"/>
                  </a:lnTo>
                  <a:lnTo>
                    <a:pt x="393421" y="736599"/>
                  </a:lnTo>
                  <a:lnTo>
                    <a:pt x="421242" y="698499"/>
                  </a:lnTo>
                  <a:lnTo>
                    <a:pt x="449873" y="660399"/>
                  </a:lnTo>
                  <a:lnTo>
                    <a:pt x="479298" y="634999"/>
                  </a:lnTo>
                  <a:lnTo>
                    <a:pt x="509503" y="596899"/>
                  </a:lnTo>
                  <a:lnTo>
                    <a:pt x="540475" y="571499"/>
                  </a:lnTo>
                  <a:lnTo>
                    <a:pt x="572198" y="533399"/>
                  </a:lnTo>
                  <a:lnTo>
                    <a:pt x="604659" y="507999"/>
                  </a:lnTo>
                  <a:lnTo>
                    <a:pt x="637844" y="469899"/>
                  </a:lnTo>
                  <a:lnTo>
                    <a:pt x="671737" y="444499"/>
                  </a:lnTo>
                  <a:lnTo>
                    <a:pt x="706326" y="419099"/>
                  </a:lnTo>
                  <a:lnTo>
                    <a:pt x="741595" y="380999"/>
                  </a:lnTo>
                  <a:lnTo>
                    <a:pt x="777530" y="355599"/>
                  </a:lnTo>
                  <a:lnTo>
                    <a:pt x="814118" y="330199"/>
                  </a:lnTo>
                  <a:lnTo>
                    <a:pt x="851344" y="304799"/>
                  </a:lnTo>
                  <a:lnTo>
                    <a:pt x="889194" y="279399"/>
                  </a:lnTo>
                  <a:lnTo>
                    <a:pt x="927653" y="266699"/>
                  </a:lnTo>
                  <a:lnTo>
                    <a:pt x="966707" y="241299"/>
                  </a:lnTo>
                  <a:lnTo>
                    <a:pt x="1046544" y="190499"/>
                  </a:lnTo>
                  <a:lnTo>
                    <a:pt x="1087299" y="177799"/>
                  </a:lnTo>
                  <a:lnTo>
                    <a:pt x="1128592" y="152399"/>
                  </a:lnTo>
                  <a:lnTo>
                    <a:pt x="1212736" y="126999"/>
                  </a:lnTo>
                  <a:lnTo>
                    <a:pt x="1255558" y="101599"/>
                  </a:lnTo>
                  <a:lnTo>
                    <a:pt x="1522103" y="25399"/>
                  </a:lnTo>
                  <a:lnTo>
                    <a:pt x="2276166" y="25399"/>
                  </a:lnTo>
                  <a:lnTo>
                    <a:pt x="2542711" y="101599"/>
                  </a:lnTo>
                  <a:lnTo>
                    <a:pt x="2585534" y="126999"/>
                  </a:lnTo>
                  <a:lnTo>
                    <a:pt x="2669678" y="152399"/>
                  </a:lnTo>
                  <a:lnTo>
                    <a:pt x="2710971" y="177799"/>
                  </a:lnTo>
                  <a:lnTo>
                    <a:pt x="2751725" y="190499"/>
                  </a:lnTo>
                  <a:lnTo>
                    <a:pt x="2831563" y="241299"/>
                  </a:lnTo>
                  <a:lnTo>
                    <a:pt x="2870617" y="266699"/>
                  </a:lnTo>
                  <a:lnTo>
                    <a:pt x="2909076" y="279399"/>
                  </a:lnTo>
                  <a:lnTo>
                    <a:pt x="2946926" y="304799"/>
                  </a:lnTo>
                  <a:lnTo>
                    <a:pt x="2984152" y="330199"/>
                  </a:lnTo>
                  <a:lnTo>
                    <a:pt x="3020740" y="355599"/>
                  </a:lnTo>
                  <a:lnTo>
                    <a:pt x="3056675" y="380999"/>
                  </a:lnTo>
                  <a:lnTo>
                    <a:pt x="3091945" y="419099"/>
                  </a:lnTo>
                  <a:lnTo>
                    <a:pt x="3126533" y="444499"/>
                  </a:lnTo>
                  <a:lnTo>
                    <a:pt x="3160427" y="469899"/>
                  </a:lnTo>
                  <a:lnTo>
                    <a:pt x="3193611" y="507999"/>
                  </a:lnTo>
                  <a:lnTo>
                    <a:pt x="3226072" y="533399"/>
                  </a:lnTo>
                  <a:lnTo>
                    <a:pt x="3257796" y="571499"/>
                  </a:lnTo>
                  <a:lnTo>
                    <a:pt x="3288767" y="596899"/>
                  </a:lnTo>
                  <a:lnTo>
                    <a:pt x="3318973" y="634999"/>
                  </a:lnTo>
                  <a:lnTo>
                    <a:pt x="3348398" y="660399"/>
                  </a:lnTo>
                  <a:lnTo>
                    <a:pt x="3377028" y="698499"/>
                  </a:lnTo>
                  <a:lnTo>
                    <a:pt x="3404850" y="736599"/>
                  </a:lnTo>
                  <a:lnTo>
                    <a:pt x="3431849" y="774699"/>
                  </a:lnTo>
                  <a:lnTo>
                    <a:pt x="3458010" y="812799"/>
                  </a:lnTo>
                  <a:lnTo>
                    <a:pt x="3483320" y="850899"/>
                  </a:lnTo>
                  <a:lnTo>
                    <a:pt x="3507764" y="888999"/>
                  </a:lnTo>
                  <a:lnTo>
                    <a:pt x="3531328" y="927099"/>
                  </a:lnTo>
                  <a:lnTo>
                    <a:pt x="3553998" y="965199"/>
                  </a:lnTo>
                  <a:lnTo>
                    <a:pt x="3575759" y="1003299"/>
                  </a:lnTo>
                  <a:lnTo>
                    <a:pt x="3596597" y="1041399"/>
                  </a:lnTo>
                  <a:lnTo>
                    <a:pt x="3616499" y="1079499"/>
                  </a:lnTo>
                  <a:lnTo>
                    <a:pt x="3635449" y="1117599"/>
                  </a:lnTo>
                  <a:lnTo>
                    <a:pt x="3653434" y="1168399"/>
                  </a:lnTo>
                  <a:lnTo>
                    <a:pt x="3670440" y="1206499"/>
                  </a:lnTo>
                  <a:lnTo>
                    <a:pt x="3686451" y="1244599"/>
                  </a:lnTo>
                  <a:lnTo>
                    <a:pt x="3701454" y="1295399"/>
                  </a:lnTo>
                  <a:lnTo>
                    <a:pt x="3715435" y="1333499"/>
                  </a:lnTo>
                  <a:lnTo>
                    <a:pt x="3728379" y="1384299"/>
                  </a:lnTo>
                  <a:lnTo>
                    <a:pt x="3740272" y="1422399"/>
                  </a:lnTo>
                  <a:lnTo>
                    <a:pt x="3751100" y="1473199"/>
                  </a:lnTo>
                  <a:lnTo>
                    <a:pt x="3760849" y="1511300"/>
                  </a:lnTo>
                  <a:lnTo>
                    <a:pt x="3769504" y="1562100"/>
                  </a:lnTo>
                  <a:lnTo>
                    <a:pt x="3777052" y="1612900"/>
                  </a:lnTo>
                  <a:lnTo>
                    <a:pt x="3783477" y="1651000"/>
                  </a:lnTo>
                  <a:lnTo>
                    <a:pt x="3788766" y="1701800"/>
                  </a:lnTo>
                  <a:lnTo>
                    <a:pt x="3792905" y="1752600"/>
                  </a:lnTo>
                  <a:lnTo>
                    <a:pt x="3795878" y="1790700"/>
                  </a:lnTo>
                  <a:lnTo>
                    <a:pt x="3797673" y="1841500"/>
                  </a:lnTo>
                  <a:lnTo>
                    <a:pt x="3798274" y="1892300"/>
                  </a:lnTo>
                  <a:lnTo>
                    <a:pt x="3797672" y="1943100"/>
                  </a:lnTo>
                  <a:lnTo>
                    <a:pt x="3795878" y="1993900"/>
                  </a:lnTo>
                  <a:lnTo>
                    <a:pt x="3792904" y="2032000"/>
                  </a:lnTo>
                  <a:lnTo>
                    <a:pt x="3788766" y="2082800"/>
                  </a:lnTo>
                  <a:lnTo>
                    <a:pt x="3783477" y="2133600"/>
                  </a:lnTo>
                  <a:lnTo>
                    <a:pt x="3777052" y="2171700"/>
                  </a:lnTo>
                  <a:lnTo>
                    <a:pt x="3769504" y="2222500"/>
                  </a:lnTo>
                  <a:lnTo>
                    <a:pt x="3760849" y="2273300"/>
                  </a:lnTo>
                  <a:lnTo>
                    <a:pt x="3751100" y="2311400"/>
                  </a:lnTo>
                  <a:lnTo>
                    <a:pt x="3740272" y="2362200"/>
                  </a:lnTo>
                  <a:lnTo>
                    <a:pt x="3728379" y="2400300"/>
                  </a:lnTo>
                  <a:lnTo>
                    <a:pt x="3715435" y="2451100"/>
                  </a:lnTo>
                  <a:lnTo>
                    <a:pt x="3701455" y="2489200"/>
                  </a:lnTo>
                  <a:lnTo>
                    <a:pt x="3686451" y="2540000"/>
                  </a:lnTo>
                  <a:lnTo>
                    <a:pt x="3670440" y="2578100"/>
                  </a:lnTo>
                  <a:lnTo>
                    <a:pt x="3653435" y="2616200"/>
                  </a:lnTo>
                  <a:lnTo>
                    <a:pt x="3635450" y="2667000"/>
                  </a:lnTo>
                  <a:lnTo>
                    <a:pt x="3616500" y="2705100"/>
                  </a:lnTo>
                  <a:lnTo>
                    <a:pt x="3596599" y="2743200"/>
                  </a:lnTo>
                  <a:lnTo>
                    <a:pt x="3575760" y="2781300"/>
                  </a:lnTo>
                  <a:lnTo>
                    <a:pt x="3553999" y="2819400"/>
                  </a:lnTo>
                  <a:lnTo>
                    <a:pt x="3531329" y="2870200"/>
                  </a:lnTo>
                  <a:lnTo>
                    <a:pt x="3507765" y="2908300"/>
                  </a:lnTo>
                  <a:lnTo>
                    <a:pt x="3483321" y="2946400"/>
                  </a:lnTo>
                  <a:lnTo>
                    <a:pt x="3458012" y="2971800"/>
                  </a:lnTo>
                  <a:lnTo>
                    <a:pt x="3431850" y="3009900"/>
                  </a:lnTo>
                  <a:lnTo>
                    <a:pt x="3404852" y="3048000"/>
                  </a:lnTo>
                  <a:lnTo>
                    <a:pt x="3377030" y="3086100"/>
                  </a:lnTo>
                  <a:lnTo>
                    <a:pt x="3348400" y="3124200"/>
                  </a:lnTo>
                  <a:lnTo>
                    <a:pt x="3318975" y="3149600"/>
                  </a:lnTo>
                  <a:lnTo>
                    <a:pt x="3288769" y="3187700"/>
                  </a:lnTo>
                  <a:lnTo>
                    <a:pt x="3257798" y="3225800"/>
                  </a:lnTo>
                  <a:lnTo>
                    <a:pt x="3226075" y="3251200"/>
                  </a:lnTo>
                  <a:lnTo>
                    <a:pt x="3193614" y="3276600"/>
                  </a:lnTo>
                  <a:lnTo>
                    <a:pt x="3160429" y="3314700"/>
                  </a:lnTo>
                  <a:lnTo>
                    <a:pt x="3126536" y="3340100"/>
                  </a:lnTo>
                  <a:lnTo>
                    <a:pt x="3091947" y="3365500"/>
                  </a:lnTo>
                  <a:lnTo>
                    <a:pt x="3056678" y="3403600"/>
                  </a:lnTo>
                  <a:lnTo>
                    <a:pt x="3020742" y="3429000"/>
                  </a:lnTo>
                  <a:lnTo>
                    <a:pt x="2984154" y="3454400"/>
                  </a:lnTo>
                  <a:lnTo>
                    <a:pt x="2946929" y="3479800"/>
                  </a:lnTo>
                  <a:lnTo>
                    <a:pt x="2909079" y="3505200"/>
                  </a:lnTo>
                  <a:lnTo>
                    <a:pt x="2870620" y="3530600"/>
                  </a:lnTo>
                  <a:lnTo>
                    <a:pt x="2831566" y="3543300"/>
                  </a:lnTo>
                  <a:lnTo>
                    <a:pt x="2751728" y="3594100"/>
                  </a:lnTo>
                  <a:lnTo>
                    <a:pt x="2710974" y="3606800"/>
                  </a:lnTo>
                  <a:lnTo>
                    <a:pt x="2669681" y="3632200"/>
                  </a:lnTo>
                  <a:lnTo>
                    <a:pt x="2627864" y="3644900"/>
                  </a:lnTo>
                  <a:lnTo>
                    <a:pt x="2585537" y="3670300"/>
                  </a:lnTo>
                  <a:lnTo>
                    <a:pt x="2276170" y="3759200"/>
                  </a:lnTo>
                  <a:close/>
                </a:path>
                <a:path w="3798570" h="3797300">
                  <a:moveTo>
                    <a:pt x="2184002" y="3771900"/>
                  </a:moveTo>
                  <a:lnTo>
                    <a:pt x="1614271" y="3771900"/>
                  </a:lnTo>
                  <a:lnTo>
                    <a:pt x="1567996" y="3759200"/>
                  </a:lnTo>
                  <a:lnTo>
                    <a:pt x="2230277" y="3759200"/>
                  </a:lnTo>
                  <a:lnTo>
                    <a:pt x="2184002" y="3771900"/>
                  </a:lnTo>
                  <a:close/>
                </a:path>
                <a:path w="3798570" h="3797300">
                  <a:moveTo>
                    <a:pt x="2090365" y="3784600"/>
                  </a:moveTo>
                  <a:lnTo>
                    <a:pt x="1707908" y="3784600"/>
                  </a:lnTo>
                  <a:lnTo>
                    <a:pt x="1660913" y="3771900"/>
                  </a:lnTo>
                  <a:lnTo>
                    <a:pt x="2137360" y="3771900"/>
                  </a:lnTo>
                  <a:lnTo>
                    <a:pt x="2090365" y="3784600"/>
                  </a:lnTo>
                  <a:close/>
                </a:path>
                <a:path w="3798570" h="3797300">
                  <a:moveTo>
                    <a:pt x="1947402" y="3797300"/>
                  </a:moveTo>
                  <a:lnTo>
                    <a:pt x="1850871" y="3797300"/>
                  </a:lnTo>
                  <a:lnTo>
                    <a:pt x="1802902" y="3784600"/>
                  </a:lnTo>
                  <a:lnTo>
                    <a:pt x="1995372" y="3784600"/>
                  </a:lnTo>
                  <a:lnTo>
                    <a:pt x="1947402" y="3797300"/>
                  </a:lnTo>
                  <a:close/>
                </a:path>
              </a:pathLst>
            </a:custGeom>
            <a:solidFill>
              <a:srgbClr val="7A7A7A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7" name="object 7"/>
            <p:cNvSpPr/>
            <p:nvPr/>
          </p:nvSpPr>
          <p:spPr>
            <a:xfrm>
              <a:off x="4196862" y="1742732"/>
              <a:ext cx="3798570" cy="3797300"/>
            </a:xfrm>
            <a:custGeom>
              <a:rect l="l" t="t" r="r" b="b"/>
              <a:pathLst>
                <a:path w="3798570" h="3797300">
                  <a:moveTo>
                    <a:pt x="2137356" y="12699"/>
                  </a:moveTo>
                  <a:lnTo>
                    <a:pt x="1660912" y="12699"/>
                  </a:lnTo>
                  <a:lnTo>
                    <a:pt x="1707908" y="0"/>
                  </a:lnTo>
                  <a:lnTo>
                    <a:pt x="2090361" y="0"/>
                  </a:lnTo>
                  <a:lnTo>
                    <a:pt x="2137356" y="12699"/>
                  </a:lnTo>
                  <a:close/>
                </a:path>
                <a:path w="3798570" h="3797300">
                  <a:moveTo>
                    <a:pt x="2230273" y="25399"/>
                  </a:moveTo>
                  <a:lnTo>
                    <a:pt x="1567996" y="25399"/>
                  </a:lnTo>
                  <a:lnTo>
                    <a:pt x="1614270" y="12699"/>
                  </a:lnTo>
                  <a:lnTo>
                    <a:pt x="2183998" y="12699"/>
                  </a:lnTo>
                  <a:lnTo>
                    <a:pt x="2230273" y="25399"/>
                  </a:lnTo>
                  <a:close/>
                </a:path>
                <a:path w="3798570" h="3797300">
                  <a:moveTo>
                    <a:pt x="2276169" y="3759200"/>
                  </a:moveTo>
                  <a:lnTo>
                    <a:pt x="1522103" y="3759200"/>
                  </a:lnTo>
                  <a:lnTo>
                    <a:pt x="1212736" y="3670300"/>
                  </a:lnTo>
                  <a:lnTo>
                    <a:pt x="1170409" y="3644900"/>
                  </a:lnTo>
                  <a:lnTo>
                    <a:pt x="1128592" y="3632200"/>
                  </a:lnTo>
                  <a:lnTo>
                    <a:pt x="1087299" y="3606800"/>
                  </a:lnTo>
                  <a:lnTo>
                    <a:pt x="1046544" y="3594100"/>
                  </a:lnTo>
                  <a:lnTo>
                    <a:pt x="966707" y="3543300"/>
                  </a:lnTo>
                  <a:lnTo>
                    <a:pt x="927652" y="3530600"/>
                  </a:lnTo>
                  <a:lnTo>
                    <a:pt x="889193" y="3505200"/>
                  </a:lnTo>
                  <a:lnTo>
                    <a:pt x="851344" y="3479800"/>
                  </a:lnTo>
                  <a:lnTo>
                    <a:pt x="814118" y="3454400"/>
                  </a:lnTo>
                  <a:lnTo>
                    <a:pt x="777530" y="3429000"/>
                  </a:lnTo>
                  <a:lnTo>
                    <a:pt x="741594" y="3403600"/>
                  </a:lnTo>
                  <a:lnTo>
                    <a:pt x="706325" y="3365500"/>
                  </a:lnTo>
                  <a:lnTo>
                    <a:pt x="671737" y="3340100"/>
                  </a:lnTo>
                  <a:lnTo>
                    <a:pt x="637843" y="3314700"/>
                  </a:lnTo>
                  <a:lnTo>
                    <a:pt x="604659" y="3276600"/>
                  </a:lnTo>
                  <a:lnTo>
                    <a:pt x="572198" y="3251200"/>
                  </a:lnTo>
                  <a:lnTo>
                    <a:pt x="540474" y="3225800"/>
                  </a:lnTo>
                  <a:lnTo>
                    <a:pt x="509503" y="3187700"/>
                  </a:lnTo>
                  <a:lnTo>
                    <a:pt x="479297" y="3149600"/>
                  </a:lnTo>
                  <a:lnTo>
                    <a:pt x="449872" y="3124200"/>
                  </a:lnTo>
                  <a:lnTo>
                    <a:pt x="421242" y="3086100"/>
                  </a:lnTo>
                  <a:lnTo>
                    <a:pt x="393420" y="3048000"/>
                  </a:lnTo>
                  <a:lnTo>
                    <a:pt x="366421" y="3009900"/>
                  </a:lnTo>
                  <a:lnTo>
                    <a:pt x="340260" y="2971800"/>
                  </a:lnTo>
                  <a:lnTo>
                    <a:pt x="314950" y="2946400"/>
                  </a:lnTo>
                  <a:lnTo>
                    <a:pt x="290506" y="2908300"/>
                  </a:lnTo>
                  <a:lnTo>
                    <a:pt x="266943" y="2870200"/>
                  </a:lnTo>
                  <a:lnTo>
                    <a:pt x="244273" y="2819400"/>
                  </a:lnTo>
                  <a:lnTo>
                    <a:pt x="222512" y="2781300"/>
                  </a:lnTo>
                  <a:lnTo>
                    <a:pt x="201673" y="2743200"/>
                  </a:lnTo>
                  <a:lnTo>
                    <a:pt x="181772" y="2705100"/>
                  </a:lnTo>
                  <a:lnTo>
                    <a:pt x="162821" y="2667000"/>
                  </a:lnTo>
                  <a:lnTo>
                    <a:pt x="144836" y="2616200"/>
                  </a:lnTo>
                  <a:lnTo>
                    <a:pt x="127831" y="2578100"/>
                  </a:lnTo>
                  <a:lnTo>
                    <a:pt x="111820" y="2540000"/>
                  </a:lnTo>
                  <a:lnTo>
                    <a:pt x="96817" y="2489200"/>
                  </a:lnTo>
                  <a:lnTo>
                    <a:pt x="82836" y="2451100"/>
                  </a:lnTo>
                  <a:lnTo>
                    <a:pt x="69892" y="2400300"/>
                  </a:lnTo>
                  <a:lnTo>
                    <a:pt x="57999" y="2362200"/>
                  </a:lnTo>
                  <a:lnTo>
                    <a:pt x="47171" y="2311400"/>
                  </a:lnTo>
                  <a:lnTo>
                    <a:pt x="37422" y="2273300"/>
                  </a:lnTo>
                  <a:lnTo>
                    <a:pt x="28767" y="2222500"/>
                  </a:lnTo>
                  <a:lnTo>
                    <a:pt x="21220" y="2171700"/>
                  </a:lnTo>
                  <a:lnTo>
                    <a:pt x="14794" y="2133600"/>
                  </a:lnTo>
                  <a:lnTo>
                    <a:pt x="9505" y="2082800"/>
                  </a:lnTo>
                  <a:lnTo>
                    <a:pt x="5367" y="2032000"/>
                  </a:lnTo>
                  <a:lnTo>
                    <a:pt x="2393" y="1993900"/>
                  </a:lnTo>
                  <a:lnTo>
                    <a:pt x="599" y="1943100"/>
                  </a:lnTo>
                  <a:lnTo>
                    <a:pt x="0" y="1892300"/>
                  </a:lnTo>
                  <a:lnTo>
                    <a:pt x="601" y="1841500"/>
                  </a:lnTo>
                  <a:lnTo>
                    <a:pt x="2395" y="1790700"/>
                  </a:lnTo>
                  <a:lnTo>
                    <a:pt x="5369" y="1752600"/>
                  </a:lnTo>
                  <a:lnTo>
                    <a:pt x="9507" y="1701800"/>
                  </a:lnTo>
                  <a:lnTo>
                    <a:pt x="14796" y="1651000"/>
                  </a:lnTo>
                  <a:lnTo>
                    <a:pt x="21222" y="1612900"/>
                  </a:lnTo>
                  <a:lnTo>
                    <a:pt x="28769" y="1562100"/>
                  </a:lnTo>
                  <a:lnTo>
                    <a:pt x="37424" y="1511300"/>
                  </a:lnTo>
                  <a:lnTo>
                    <a:pt x="47173" y="1473199"/>
                  </a:lnTo>
                  <a:lnTo>
                    <a:pt x="58001" y="1422399"/>
                  </a:lnTo>
                  <a:lnTo>
                    <a:pt x="69894" y="1384299"/>
                  </a:lnTo>
                  <a:lnTo>
                    <a:pt x="82838" y="1333499"/>
                  </a:lnTo>
                  <a:lnTo>
                    <a:pt x="96818" y="1295399"/>
                  </a:lnTo>
                  <a:lnTo>
                    <a:pt x="111821" y="1244599"/>
                  </a:lnTo>
                  <a:lnTo>
                    <a:pt x="127833" y="1206499"/>
                  </a:lnTo>
                  <a:lnTo>
                    <a:pt x="144838" y="1168399"/>
                  </a:lnTo>
                  <a:lnTo>
                    <a:pt x="162823" y="1117599"/>
                  </a:lnTo>
                  <a:lnTo>
                    <a:pt x="181773" y="1079499"/>
                  </a:lnTo>
                  <a:lnTo>
                    <a:pt x="201674" y="1041399"/>
                  </a:lnTo>
                  <a:lnTo>
                    <a:pt x="222513" y="1003299"/>
                  </a:lnTo>
                  <a:lnTo>
                    <a:pt x="244274" y="965199"/>
                  </a:lnTo>
                  <a:lnTo>
                    <a:pt x="266943" y="927099"/>
                  </a:lnTo>
                  <a:lnTo>
                    <a:pt x="290507" y="888999"/>
                  </a:lnTo>
                  <a:lnTo>
                    <a:pt x="314951" y="850899"/>
                  </a:lnTo>
                  <a:lnTo>
                    <a:pt x="340261" y="812799"/>
                  </a:lnTo>
                  <a:lnTo>
                    <a:pt x="366422" y="774699"/>
                  </a:lnTo>
                  <a:lnTo>
                    <a:pt x="393421" y="736599"/>
                  </a:lnTo>
                  <a:lnTo>
                    <a:pt x="421242" y="698499"/>
                  </a:lnTo>
                  <a:lnTo>
                    <a:pt x="449873" y="660399"/>
                  </a:lnTo>
                  <a:lnTo>
                    <a:pt x="479298" y="634999"/>
                  </a:lnTo>
                  <a:lnTo>
                    <a:pt x="509503" y="596899"/>
                  </a:lnTo>
                  <a:lnTo>
                    <a:pt x="540475" y="571499"/>
                  </a:lnTo>
                  <a:lnTo>
                    <a:pt x="572198" y="533399"/>
                  </a:lnTo>
                  <a:lnTo>
                    <a:pt x="604659" y="507999"/>
                  </a:lnTo>
                  <a:lnTo>
                    <a:pt x="637843" y="469899"/>
                  </a:lnTo>
                  <a:lnTo>
                    <a:pt x="671737" y="444499"/>
                  </a:lnTo>
                  <a:lnTo>
                    <a:pt x="706325" y="419099"/>
                  </a:lnTo>
                  <a:lnTo>
                    <a:pt x="741595" y="380999"/>
                  </a:lnTo>
                  <a:lnTo>
                    <a:pt x="777530" y="355599"/>
                  </a:lnTo>
                  <a:lnTo>
                    <a:pt x="814118" y="330199"/>
                  </a:lnTo>
                  <a:lnTo>
                    <a:pt x="851344" y="304799"/>
                  </a:lnTo>
                  <a:lnTo>
                    <a:pt x="889193" y="279399"/>
                  </a:lnTo>
                  <a:lnTo>
                    <a:pt x="927652" y="266699"/>
                  </a:lnTo>
                  <a:lnTo>
                    <a:pt x="966707" y="241299"/>
                  </a:lnTo>
                  <a:lnTo>
                    <a:pt x="1046544" y="190499"/>
                  </a:lnTo>
                  <a:lnTo>
                    <a:pt x="1087299" y="177799"/>
                  </a:lnTo>
                  <a:lnTo>
                    <a:pt x="1128592" y="152399"/>
                  </a:lnTo>
                  <a:lnTo>
                    <a:pt x="1212736" y="126999"/>
                  </a:lnTo>
                  <a:lnTo>
                    <a:pt x="1255558" y="101599"/>
                  </a:lnTo>
                  <a:lnTo>
                    <a:pt x="1522103" y="25399"/>
                  </a:lnTo>
                  <a:lnTo>
                    <a:pt x="2276166" y="25399"/>
                  </a:lnTo>
                  <a:lnTo>
                    <a:pt x="2542711" y="101599"/>
                  </a:lnTo>
                  <a:lnTo>
                    <a:pt x="2585533" y="126999"/>
                  </a:lnTo>
                  <a:lnTo>
                    <a:pt x="2669677" y="152399"/>
                  </a:lnTo>
                  <a:lnTo>
                    <a:pt x="2710970" y="177799"/>
                  </a:lnTo>
                  <a:lnTo>
                    <a:pt x="2751725" y="190499"/>
                  </a:lnTo>
                  <a:lnTo>
                    <a:pt x="2831563" y="241299"/>
                  </a:lnTo>
                  <a:lnTo>
                    <a:pt x="2870617" y="266699"/>
                  </a:lnTo>
                  <a:lnTo>
                    <a:pt x="2909076" y="279399"/>
                  </a:lnTo>
                  <a:lnTo>
                    <a:pt x="2946926" y="304799"/>
                  </a:lnTo>
                  <a:lnTo>
                    <a:pt x="2984151" y="330199"/>
                  </a:lnTo>
                  <a:lnTo>
                    <a:pt x="3020739" y="355599"/>
                  </a:lnTo>
                  <a:lnTo>
                    <a:pt x="3056675" y="380999"/>
                  </a:lnTo>
                  <a:lnTo>
                    <a:pt x="3091944" y="419099"/>
                  </a:lnTo>
                  <a:lnTo>
                    <a:pt x="3126533" y="444499"/>
                  </a:lnTo>
                  <a:lnTo>
                    <a:pt x="3160426" y="469899"/>
                  </a:lnTo>
                  <a:lnTo>
                    <a:pt x="3193611" y="507999"/>
                  </a:lnTo>
                  <a:lnTo>
                    <a:pt x="3226072" y="533399"/>
                  </a:lnTo>
                  <a:lnTo>
                    <a:pt x="3257795" y="571499"/>
                  </a:lnTo>
                  <a:lnTo>
                    <a:pt x="3288767" y="596899"/>
                  </a:lnTo>
                  <a:lnTo>
                    <a:pt x="3318973" y="634999"/>
                  </a:lnTo>
                  <a:lnTo>
                    <a:pt x="3348398" y="660399"/>
                  </a:lnTo>
                  <a:lnTo>
                    <a:pt x="3377028" y="698499"/>
                  </a:lnTo>
                  <a:lnTo>
                    <a:pt x="3404850" y="736599"/>
                  </a:lnTo>
                  <a:lnTo>
                    <a:pt x="3431848" y="774699"/>
                  </a:lnTo>
                  <a:lnTo>
                    <a:pt x="3458010" y="812799"/>
                  </a:lnTo>
                  <a:lnTo>
                    <a:pt x="3483320" y="850899"/>
                  </a:lnTo>
                  <a:lnTo>
                    <a:pt x="3507764" y="888999"/>
                  </a:lnTo>
                  <a:lnTo>
                    <a:pt x="3531328" y="927099"/>
                  </a:lnTo>
                  <a:lnTo>
                    <a:pt x="3553997" y="965199"/>
                  </a:lnTo>
                  <a:lnTo>
                    <a:pt x="3575759" y="1003299"/>
                  </a:lnTo>
                  <a:lnTo>
                    <a:pt x="3596597" y="1041399"/>
                  </a:lnTo>
                  <a:lnTo>
                    <a:pt x="3616499" y="1079499"/>
                  </a:lnTo>
                  <a:lnTo>
                    <a:pt x="3635449" y="1117599"/>
                  </a:lnTo>
                  <a:lnTo>
                    <a:pt x="3653434" y="1168399"/>
                  </a:lnTo>
                  <a:lnTo>
                    <a:pt x="3670439" y="1206499"/>
                  </a:lnTo>
                  <a:lnTo>
                    <a:pt x="3686450" y="1244599"/>
                  </a:lnTo>
                  <a:lnTo>
                    <a:pt x="3701454" y="1295399"/>
                  </a:lnTo>
                  <a:lnTo>
                    <a:pt x="3715434" y="1333499"/>
                  </a:lnTo>
                  <a:lnTo>
                    <a:pt x="3728379" y="1384299"/>
                  </a:lnTo>
                  <a:lnTo>
                    <a:pt x="3740272" y="1422399"/>
                  </a:lnTo>
                  <a:lnTo>
                    <a:pt x="3751100" y="1473199"/>
                  </a:lnTo>
                  <a:lnTo>
                    <a:pt x="3760849" y="1511300"/>
                  </a:lnTo>
                  <a:lnTo>
                    <a:pt x="3769504" y="1562100"/>
                  </a:lnTo>
                  <a:lnTo>
                    <a:pt x="3777051" y="1612900"/>
                  </a:lnTo>
                  <a:lnTo>
                    <a:pt x="3783477" y="1651000"/>
                  </a:lnTo>
                  <a:lnTo>
                    <a:pt x="3788766" y="1701800"/>
                  </a:lnTo>
                  <a:lnTo>
                    <a:pt x="3792904" y="1752600"/>
                  </a:lnTo>
                  <a:lnTo>
                    <a:pt x="3795878" y="1790700"/>
                  </a:lnTo>
                  <a:lnTo>
                    <a:pt x="3797673" y="1841500"/>
                  </a:lnTo>
                  <a:lnTo>
                    <a:pt x="3798273" y="1892300"/>
                  </a:lnTo>
                  <a:lnTo>
                    <a:pt x="3797672" y="1943100"/>
                  </a:lnTo>
                  <a:lnTo>
                    <a:pt x="3795877" y="1993900"/>
                  </a:lnTo>
                  <a:lnTo>
                    <a:pt x="3792904" y="2032000"/>
                  </a:lnTo>
                  <a:lnTo>
                    <a:pt x="3788765" y="2082800"/>
                  </a:lnTo>
                  <a:lnTo>
                    <a:pt x="3783476" y="2133600"/>
                  </a:lnTo>
                  <a:lnTo>
                    <a:pt x="3777051" y="2171700"/>
                  </a:lnTo>
                  <a:lnTo>
                    <a:pt x="3769504" y="2222500"/>
                  </a:lnTo>
                  <a:lnTo>
                    <a:pt x="3760849" y="2273300"/>
                  </a:lnTo>
                  <a:lnTo>
                    <a:pt x="3751100" y="2311400"/>
                  </a:lnTo>
                  <a:lnTo>
                    <a:pt x="3740272" y="2362200"/>
                  </a:lnTo>
                  <a:lnTo>
                    <a:pt x="3728379" y="2400300"/>
                  </a:lnTo>
                  <a:lnTo>
                    <a:pt x="3715435" y="2451100"/>
                  </a:lnTo>
                  <a:lnTo>
                    <a:pt x="3701454" y="2489200"/>
                  </a:lnTo>
                  <a:lnTo>
                    <a:pt x="3686451" y="2540000"/>
                  </a:lnTo>
                  <a:lnTo>
                    <a:pt x="3670440" y="2578100"/>
                  </a:lnTo>
                  <a:lnTo>
                    <a:pt x="3653435" y="2616200"/>
                  </a:lnTo>
                  <a:lnTo>
                    <a:pt x="3635450" y="2667000"/>
                  </a:lnTo>
                  <a:lnTo>
                    <a:pt x="3616500" y="2705100"/>
                  </a:lnTo>
                  <a:lnTo>
                    <a:pt x="3596598" y="2743200"/>
                  </a:lnTo>
                  <a:lnTo>
                    <a:pt x="3575760" y="2781300"/>
                  </a:lnTo>
                  <a:lnTo>
                    <a:pt x="3553999" y="2819400"/>
                  </a:lnTo>
                  <a:lnTo>
                    <a:pt x="3531329" y="2870200"/>
                  </a:lnTo>
                  <a:lnTo>
                    <a:pt x="3507765" y="2908300"/>
                  </a:lnTo>
                  <a:lnTo>
                    <a:pt x="3483321" y="2946400"/>
                  </a:lnTo>
                  <a:lnTo>
                    <a:pt x="3458011" y="2971800"/>
                  </a:lnTo>
                  <a:lnTo>
                    <a:pt x="3431850" y="3009900"/>
                  </a:lnTo>
                  <a:lnTo>
                    <a:pt x="3404852" y="3048000"/>
                  </a:lnTo>
                  <a:lnTo>
                    <a:pt x="3377030" y="3086100"/>
                  </a:lnTo>
                  <a:lnTo>
                    <a:pt x="3348399" y="3124200"/>
                  </a:lnTo>
                  <a:lnTo>
                    <a:pt x="3318974" y="3149600"/>
                  </a:lnTo>
                  <a:lnTo>
                    <a:pt x="3288769" y="3187700"/>
                  </a:lnTo>
                  <a:lnTo>
                    <a:pt x="3257798" y="3225800"/>
                  </a:lnTo>
                  <a:lnTo>
                    <a:pt x="3226074" y="3251200"/>
                  </a:lnTo>
                  <a:lnTo>
                    <a:pt x="3193613" y="3276600"/>
                  </a:lnTo>
                  <a:lnTo>
                    <a:pt x="3160429" y="3314700"/>
                  </a:lnTo>
                  <a:lnTo>
                    <a:pt x="3126535" y="3340100"/>
                  </a:lnTo>
                  <a:lnTo>
                    <a:pt x="3091947" y="3365500"/>
                  </a:lnTo>
                  <a:lnTo>
                    <a:pt x="3056677" y="3403600"/>
                  </a:lnTo>
                  <a:lnTo>
                    <a:pt x="3020742" y="3429000"/>
                  </a:lnTo>
                  <a:lnTo>
                    <a:pt x="2984154" y="3454400"/>
                  </a:lnTo>
                  <a:lnTo>
                    <a:pt x="2946928" y="3479800"/>
                  </a:lnTo>
                  <a:lnTo>
                    <a:pt x="2909079" y="3505200"/>
                  </a:lnTo>
                  <a:lnTo>
                    <a:pt x="2870620" y="3530600"/>
                  </a:lnTo>
                  <a:lnTo>
                    <a:pt x="2831565" y="3543300"/>
                  </a:lnTo>
                  <a:lnTo>
                    <a:pt x="2751728" y="3594100"/>
                  </a:lnTo>
                  <a:lnTo>
                    <a:pt x="2710973" y="3606800"/>
                  </a:lnTo>
                  <a:lnTo>
                    <a:pt x="2669680" y="3632200"/>
                  </a:lnTo>
                  <a:lnTo>
                    <a:pt x="2627863" y="3644900"/>
                  </a:lnTo>
                  <a:lnTo>
                    <a:pt x="2585536" y="3670300"/>
                  </a:lnTo>
                  <a:lnTo>
                    <a:pt x="2276169" y="3759200"/>
                  </a:lnTo>
                  <a:close/>
                </a:path>
                <a:path w="3798570" h="3797300">
                  <a:moveTo>
                    <a:pt x="2184002" y="3771900"/>
                  </a:moveTo>
                  <a:lnTo>
                    <a:pt x="1614271" y="3771900"/>
                  </a:lnTo>
                  <a:lnTo>
                    <a:pt x="1567996" y="3759200"/>
                  </a:lnTo>
                  <a:lnTo>
                    <a:pt x="2230276" y="3759200"/>
                  </a:lnTo>
                  <a:lnTo>
                    <a:pt x="2184002" y="3771900"/>
                  </a:lnTo>
                  <a:close/>
                </a:path>
                <a:path w="3798570" h="3797300">
                  <a:moveTo>
                    <a:pt x="2090364" y="3784600"/>
                  </a:moveTo>
                  <a:lnTo>
                    <a:pt x="1707908" y="3784600"/>
                  </a:lnTo>
                  <a:lnTo>
                    <a:pt x="1660913" y="3771900"/>
                  </a:lnTo>
                  <a:lnTo>
                    <a:pt x="2137360" y="3771900"/>
                  </a:lnTo>
                  <a:lnTo>
                    <a:pt x="2090364" y="3784600"/>
                  </a:lnTo>
                  <a:close/>
                </a:path>
                <a:path w="3798570" h="3797300">
                  <a:moveTo>
                    <a:pt x="1947402" y="3797300"/>
                  </a:moveTo>
                  <a:lnTo>
                    <a:pt x="1850871" y="3797300"/>
                  </a:lnTo>
                  <a:lnTo>
                    <a:pt x="1802901" y="3784600"/>
                  </a:lnTo>
                  <a:lnTo>
                    <a:pt x="1995371" y="3784600"/>
                  </a:lnTo>
                  <a:lnTo>
                    <a:pt x="1947402" y="3797300"/>
                  </a:lnTo>
                  <a:close/>
                </a:path>
              </a:pathLst>
            </a:custGeom>
            <a:solidFill>
              <a:srgbClr val="EEEEEE"/>
            </a:solidFill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8" name="object 8"/>
          <p:cNvSpPr txBox="1"/>
          <p:nvPr/>
        </p:nvSpPr>
        <p:spPr>
          <a:xfrm>
            <a:off x="1281535" y="2640477"/>
            <a:ext cx="1206500" cy="37973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2300" b="1">
                <a:solidFill>
                  <a:srgbClr val="FFFFFF"/>
                </a:solidFill>
                <a:latin typeface="微软雅黑"/>
                <a:cs typeface="微软雅黑"/>
              </a:rPr>
              <a:t>实施时</a:t>
            </a:r>
            <a:r>
              <a:rPr sz="2300" b="1" spc="-50">
                <a:solidFill>
                  <a:srgbClr val="FFFFFF"/>
                </a:solidFill>
                <a:latin typeface="微软雅黑"/>
                <a:cs typeface="微软雅黑"/>
              </a:rPr>
              <a:t>间</a:t>
            </a:r>
            <a:endParaRPr sz="2300">
              <a:latin typeface="微软雅黑"/>
              <a:cs typeface="微软雅黑"/>
            </a:endParaRPr>
          </a:p>
        </p:txBody>
      </p:sp>
      <p:sp>
        <p:nvSpPr>
          <p:cNvPr id="9" name="object 9"/>
          <p:cNvSpPr txBox="1"/>
          <p:nvPr/>
        </p:nvSpPr>
        <p:spPr>
          <a:xfrm>
            <a:off x="1281536" y="3618658"/>
            <a:ext cx="2692400" cy="66548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>
              <a:lnSpc>
                <a:spcPct val="140000"/>
              </a:lnSpc>
              <a:spcBef>
                <a:spcPts val="100"/>
              </a:spcBef>
            </a:pPr>
            <a:r>
              <a:rPr sz="1500" spc="-5">
                <a:solidFill>
                  <a:srgbClr val="FFFFFF"/>
                </a:solidFill>
                <a:latin typeface="微软雅黑"/>
                <a:cs typeface="微软雅黑"/>
              </a:rPr>
              <a:t>各个方案从制定到实施所需的时</a:t>
            </a:r>
            <a:r>
              <a:rPr sz="1500" spc="-25">
                <a:solidFill>
                  <a:srgbClr val="FFFFFF"/>
                </a:solidFill>
                <a:latin typeface="微软雅黑"/>
                <a:cs typeface="微软雅黑"/>
              </a:rPr>
              <a:t>间。</a:t>
            </a:r>
            <a:endParaRPr sz="1500">
              <a:latin typeface="微软雅黑"/>
              <a:cs typeface="微软雅黑"/>
            </a:endParaRPr>
          </a:p>
        </p:txBody>
      </p:sp>
      <p:sp>
        <p:nvSpPr>
          <p:cNvPr id="10" name="object 10"/>
          <p:cNvSpPr txBox="1"/>
          <p:nvPr/>
        </p:nvSpPr>
        <p:spPr>
          <a:xfrm>
            <a:off x="4818546" y="2640477"/>
            <a:ext cx="1206500" cy="37973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2300" b="1">
                <a:solidFill>
                  <a:srgbClr val="464646"/>
                </a:solidFill>
                <a:latin typeface="微软雅黑"/>
                <a:cs typeface="微软雅黑"/>
              </a:rPr>
              <a:t>生命周</a:t>
            </a:r>
            <a:r>
              <a:rPr sz="2300" b="1" spc="-50">
                <a:solidFill>
                  <a:srgbClr val="464646"/>
                </a:solidFill>
                <a:latin typeface="微软雅黑"/>
                <a:cs typeface="微软雅黑"/>
              </a:rPr>
              <a:t>期</a:t>
            </a:r>
            <a:endParaRPr sz="2300">
              <a:latin typeface="微软雅黑"/>
              <a:cs typeface="微软雅黑"/>
            </a:endParaRPr>
          </a:p>
        </p:txBody>
      </p:sp>
      <p:sp>
        <p:nvSpPr>
          <p:cNvPr id="11" name="object 11"/>
          <p:cNvSpPr txBox="1"/>
          <p:nvPr/>
        </p:nvSpPr>
        <p:spPr>
          <a:xfrm>
            <a:off x="4818546" y="3618658"/>
            <a:ext cx="2692400" cy="98551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 algn="just">
              <a:lnSpc>
                <a:spcPct val="140000"/>
              </a:lnSpc>
              <a:spcBef>
                <a:spcPts val="100"/>
              </a:spcBef>
            </a:pPr>
            <a:r>
              <a:rPr sz="1500" spc="-5">
                <a:solidFill>
                  <a:srgbClr val="464646"/>
                </a:solidFill>
                <a:latin typeface="微软雅黑"/>
                <a:cs typeface="微软雅黑"/>
              </a:rPr>
              <a:t>各个方案的有效期或生命周期，以及在生命周期内可能需要的更</a:t>
            </a:r>
            <a:r>
              <a:rPr sz="1500" spc="-10">
                <a:solidFill>
                  <a:srgbClr val="464646"/>
                </a:solidFill>
                <a:latin typeface="微软雅黑"/>
                <a:cs typeface="微软雅黑"/>
              </a:rPr>
              <a:t>新或调整。</a:t>
            </a:r>
            <a:endParaRPr sz="1500">
              <a:latin typeface="微软雅黑"/>
              <a:cs typeface="微软雅黑"/>
            </a:endParaRPr>
          </a:p>
        </p:txBody>
      </p:sp>
      <p:sp>
        <p:nvSpPr>
          <p:cNvPr id="12" name="object 12"/>
          <p:cNvSpPr txBox="1"/>
          <p:nvPr/>
        </p:nvSpPr>
        <p:spPr>
          <a:xfrm>
            <a:off x="8337970" y="3618658"/>
            <a:ext cx="2882900" cy="66548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>
              <a:lnSpc>
                <a:spcPct val="140000"/>
              </a:lnSpc>
              <a:spcBef>
                <a:spcPts val="100"/>
              </a:spcBef>
            </a:pPr>
            <a:r>
              <a:rPr sz="1500" spc="-5">
                <a:solidFill>
                  <a:srgbClr val="FFFFFF"/>
                </a:solidFill>
                <a:latin typeface="微软雅黑"/>
                <a:cs typeface="微软雅黑"/>
              </a:rPr>
              <a:t>评估各个方案在时间安排上的灵</a:t>
            </a:r>
            <a:r>
              <a:rPr sz="1500" spc="-50">
                <a:solidFill>
                  <a:srgbClr val="FFFFFF"/>
                </a:solidFill>
                <a:latin typeface="微软雅黑"/>
                <a:cs typeface="微软雅黑"/>
              </a:rPr>
              <a:t> </a:t>
            </a:r>
            <a:r>
              <a:rPr sz="1500" spc="-5">
                <a:solidFill>
                  <a:srgbClr val="FFFFFF"/>
                </a:solidFill>
                <a:latin typeface="微软雅黑"/>
                <a:cs typeface="微软雅黑"/>
              </a:rPr>
              <a:t>活性，以确定其对变化的适应性。</a:t>
            </a:r>
            <a:endParaRPr sz="1500">
              <a:latin typeface="微软雅黑"/>
              <a:cs typeface="微软雅黑"/>
            </a:endParaRPr>
          </a:p>
        </p:txBody>
      </p:sp>
      <p:sp>
        <p:nvSpPr>
          <p:cNvPr id="13" name="object 13"/>
          <p:cNvSpPr/>
          <p:nvPr/>
        </p:nvSpPr>
        <p:spPr>
          <a:xfrm>
            <a:off x="3126663" y="1450378"/>
            <a:ext cx="1000125" cy="1000125"/>
          </a:xfrm>
          <a:custGeom>
            <a:rect l="l" t="t" r="r" b="b"/>
            <a:pathLst>
              <a:path w="1000125" h="1000125">
                <a:moveTo>
                  <a:pt x="1000124" y="500062"/>
                </a:moveTo>
                <a:lnTo>
                  <a:pt x="0" y="500062"/>
                </a:lnTo>
                <a:lnTo>
                  <a:pt x="2290" y="451902"/>
                </a:lnTo>
                <a:lnTo>
                  <a:pt x="9017" y="405038"/>
                </a:lnTo>
                <a:lnTo>
                  <a:pt x="19974" y="359679"/>
                </a:lnTo>
                <a:lnTo>
                  <a:pt x="34951" y="316034"/>
                </a:lnTo>
                <a:lnTo>
                  <a:pt x="53737" y="274312"/>
                </a:lnTo>
                <a:lnTo>
                  <a:pt x="76123" y="234724"/>
                </a:lnTo>
                <a:lnTo>
                  <a:pt x="101901" y="197480"/>
                </a:lnTo>
                <a:lnTo>
                  <a:pt x="130859" y="162787"/>
                </a:lnTo>
                <a:lnTo>
                  <a:pt x="162789" y="130857"/>
                </a:lnTo>
                <a:lnTo>
                  <a:pt x="197482" y="101899"/>
                </a:lnTo>
                <a:lnTo>
                  <a:pt x="234726" y="76122"/>
                </a:lnTo>
                <a:lnTo>
                  <a:pt x="274314" y="53735"/>
                </a:lnTo>
                <a:lnTo>
                  <a:pt x="316036" y="34949"/>
                </a:lnTo>
                <a:lnTo>
                  <a:pt x="359681" y="19973"/>
                </a:lnTo>
                <a:lnTo>
                  <a:pt x="405040" y="9016"/>
                </a:lnTo>
                <a:lnTo>
                  <a:pt x="451904" y="2289"/>
                </a:lnTo>
                <a:lnTo>
                  <a:pt x="500062" y="0"/>
                </a:lnTo>
                <a:lnTo>
                  <a:pt x="548221" y="2289"/>
                </a:lnTo>
                <a:lnTo>
                  <a:pt x="595085" y="9016"/>
                </a:lnTo>
                <a:lnTo>
                  <a:pt x="640445" y="19973"/>
                </a:lnTo>
                <a:lnTo>
                  <a:pt x="684090" y="34950"/>
                </a:lnTo>
                <a:lnTo>
                  <a:pt x="725811" y="53736"/>
                </a:lnTo>
                <a:lnTo>
                  <a:pt x="765399" y="76122"/>
                </a:lnTo>
                <a:lnTo>
                  <a:pt x="802644" y="101899"/>
                </a:lnTo>
                <a:lnTo>
                  <a:pt x="837336" y="130858"/>
                </a:lnTo>
                <a:lnTo>
                  <a:pt x="869266" y="162788"/>
                </a:lnTo>
                <a:lnTo>
                  <a:pt x="898225" y="197480"/>
                </a:lnTo>
                <a:lnTo>
                  <a:pt x="924002" y="234725"/>
                </a:lnTo>
                <a:lnTo>
                  <a:pt x="946389" y="274313"/>
                </a:lnTo>
                <a:lnTo>
                  <a:pt x="965175" y="316034"/>
                </a:lnTo>
                <a:lnTo>
                  <a:pt x="980151" y="359679"/>
                </a:lnTo>
                <a:lnTo>
                  <a:pt x="991108" y="405039"/>
                </a:lnTo>
                <a:lnTo>
                  <a:pt x="997835" y="451903"/>
                </a:lnTo>
                <a:lnTo>
                  <a:pt x="1000124" y="500062"/>
                </a:lnTo>
                <a:close/>
              </a:path>
              <a:path w="1000125" h="1000125">
                <a:moveTo>
                  <a:pt x="500062" y="1000124"/>
                </a:moveTo>
                <a:lnTo>
                  <a:pt x="451903" y="997835"/>
                </a:lnTo>
                <a:lnTo>
                  <a:pt x="405038" y="991107"/>
                </a:lnTo>
                <a:lnTo>
                  <a:pt x="359679" y="980151"/>
                </a:lnTo>
                <a:lnTo>
                  <a:pt x="316034" y="965174"/>
                </a:lnTo>
                <a:lnTo>
                  <a:pt x="274313" y="946388"/>
                </a:lnTo>
                <a:lnTo>
                  <a:pt x="234725" y="924002"/>
                </a:lnTo>
                <a:lnTo>
                  <a:pt x="197480" y="898225"/>
                </a:lnTo>
                <a:lnTo>
                  <a:pt x="162788" y="869266"/>
                </a:lnTo>
                <a:lnTo>
                  <a:pt x="130858" y="837336"/>
                </a:lnTo>
                <a:lnTo>
                  <a:pt x="101899" y="802644"/>
                </a:lnTo>
                <a:lnTo>
                  <a:pt x="76122" y="765399"/>
                </a:lnTo>
                <a:lnTo>
                  <a:pt x="53735" y="725811"/>
                </a:lnTo>
                <a:lnTo>
                  <a:pt x="34949" y="684090"/>
                </a:lnTo>
                <a:lnTo>
                  <a:pt x="19973" y="640445"/>
                </a:lnTo>
                <a:lnTo>
                  <a:pt x="9016" y="595085"/>
                </a:lnTo>
                <a:lnTo>
                  <a:pt x="2289" y="548221"/>
                </a:lnTo>
                <a:lnTo>
                  <a:pt x="0" y="500062"/>
                </a:lnTo>
                <a:lnTo>
                  <a:pt x="1000124" y="500062"/>
                </a:lnTo>
                <a:lnTo>
                  <a:pt x="997835" y="548221"/>
                </a:lnTo>
                <a:lnTo>
                  <a:pt x="991107" y="595086"/>
                </a:lnTo>
                <a:lnTo>
                  <a:pt x="980150" y="640445"/>
                </a:lnTo>
                <a:lnTo>
                  <a:pt x="965174" y="684090"/>
                </a:lnTo>
                <a:lnTo>
                  <a:pt x="946388" y="725811"/>
                </a:lnTo>
                <a:lnTo>
                  <a:pt x="924002" y="765399"/>
                </a:lnTo>
                <a:lnTo>
                  <a:pt x="898224" y="802644"/>
                </a:lnTo>
                <a:lnTo>
                  <a:pt x="869266" y="837336"/>
                </a:lnTo>
                <a:lnTo>
                  <a:pt x="837336" y="869266"/>
                </a:lnTo>
                <a:lnTo>
                  <a:pt x="802644" y="898225"/>
                </a:lnTo>
                <a:lnTo>
                  <a:pt x="765399" y="924002"/>
                </a:lnTo>
                <a:lnTo>
                  <a:pt x="725811" y="946388"/>
                </a:lnTo>
                <a:lnTo>
                  <a:pt x="684090" y="965175"/>
                </a:lnTo>
                <a:lnTo>
                  <a:pt x="640445" y="980151"/>
                </a:lnTo>
                <a:lnTo>
                  <a:pt x="595085" y="991108"/>
                </a:lnTo>
                <a:lnTo>
                  <a:pt x="548221" y="997835"/>
                </a:lnTo>
                <a:lnTo>
                  <a:pt x="500062" y="1000124"/>
                </a:lnTo>
                <a:close/>
              </a:path>
            </a:pathLst>
          </a:custGeom>
          <a:solidFill>
            <a:srgbClr val="A8A8A8"/>
          </a:solidFill>
        </p:spPr>
        <p:txBody>
          <a:bodyPr wrap="square" lIns="0" tIns="0" rIns="0" bIns="0" rtlCol="0"/>
          <a:lstStyle/>
          <a:p/>
        </p:txBody>
      </p:sp>
      <p:grpSp>
        <p:nvGrpSpPr>
          <p:cNvPr id="14" name="object 14"/>
          <p:cNvGrpSpPr/>
          <p:nvPr/>
        </p:nvGrpSpPr>
        <p:grpSpPr>
          <a:xfrm>
            <a:off x="454962" y="6318934"/>
            <a:ext cx="11737340" cy="123189"/>
            <a:chOff x="454962" y="6318934"/>
            <a:chExt cx="11737340" cy="123189"/>
          </a:xfrm>
        </p:grpSpPr>
        <p:sp>
          <p:nvSpPr>
            <p:cNvPr id="15" name="object 15"/>
            <p:cNvSpPr/>
            <p:nvPr/>
          </p:nvSpPr>
          <p:spPr>
            <a:xfrm>
              <a:off x="507873" y="6318934"/>
              <a:ext cx="701675" cy="123189"/>
            </a:xfrm>
            <a:custGeom>
              <a:rect l="l" t="t" r="r" b="b"/>
              <a:pathLst>
                <a:path w="701675" h="123188">
                  <a:moveTo>
                    <a:pt x="701468" y="122998"/>
                  </a:moveTo>
                  <a:lnTo>
                    <a:pt x="0" y="122998"/>
                  </a:lnTo>
                  <a:lnTo>
                    <a:pt x="0" y="0"/>
                  </a:lnTo>
                  <a:lnTo>
                    <a:pt x="701468" y="0"/>
                  </a:lnTo>
                  <a:lnTo>
                    <a:pt x="701468" y="122998"/>
                  </a:lnTo>
                  <a:close/>
                </a:path>
              </a:pathLst>
            </a:custGeom>
            <a:solidFill>
              <a:srgbClr val="A8A8A8"/>
            </a:solidFill>
          </p:spPr>
          <p:txBody>
            <a:bodyPr wrap="square" lIns="0" tIns="0" rIns="0" bIns="0" rtlCol="0"/>
            <a:lstStyle/>
            <a:p/>
          </p:txBody>
        </p:sp>
        <p:pic>
          <p:nvPicPr>
            <p:cNvPr id="16" name="object 16"/>
            <p:cNvPicPr/>
            <p:nvPr/>
          </p:nvPicPr>
          <p:blipFill>
            <a:blip r:embed="rId2"/>
            <a:stretch>
              <a:fillRect/>
            </a:stretch>
          </p:blipFill>
          <p:spPr>
            <a:xfrm>
              <a:off x="454962" y="6318934"/>
              <a:ext cx="122997" cy="122998"/>
            </a:xfrm>
            <a:prstGeom prst="rect">
              <a:avLst/>
            </a:prstGeom>
          </p:spPr>
        </p:pic>
        <p:pic>
          <p:nvPicPr>
            <p:cNvPr id="17" name="object 17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1137714" y="6318934"/>
              <a:ext cx="122997" cy="122998"/>
            </a:xfrm>
            <a:prstGeom prst="rect">
              <a:avLst/>
            </a:prstGeom>
          </p:spPr>
        </p:pic>
        <p:sp>
          <p:nvSpPr>
            <p:cNvPr id="18" name="object 18"/>
            <p:cNvSpPr/>
            <p:nvPr/>
          </p:nvSpPr>
          <p:spPr>
            <a:xfrm>
              <a:off x="1209342" y="6393164"/>
              <a:ext cx="10982960" cy="0"/>
            </a:xfrm>
            <a:custGeom>
              <a:rect l="l" t="t" r="r" b="b"/>
              <a:pathLst>
                <a:path w="10982960">
                  <a:moveTo>
                    <a:pt x="10982657" y="0"/>
                  </a:moveTo>
                  <a:lnTo>
                    <a:pt x="0" y="0"/>
                  </a:lnTo>
                  <a:lnTo>
                    <a:pt x="10982657" y="0"/>
                  </a:lnTo>
                  <a:close/>
                </a:path>
              </a:pathLst>
            </a:custGeom>
            <a:solidFill>
              <a:srgbClr val="A8A8A8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19" name="object 19"/>
            <p:cNvSpPr/>
            <p:nvPr/>
          </p:nvSpPr>
          <p:spPr>
            <a:xfrm>
              <a:off x="1209342" y="6393164"/>
              <a:ext cx="10982960" cy="0"/>
            </a:xfrm>
            <a:custGeom>
              <a:rect l="l" t="t" r="r" b="b"/>
              <a:pathLst>
                <a:path w="10982960">
                  <a:moveTo>
                    <a:pt x="0" y="0"/>
                  </a:moveTo>
                  <a:lnTo>
                    <a:pt x="10982657" y="0"/>
                  </a:lnTo>
                </a:path>
              </a:pathLst>
            </a:custGeom>
            <a:ln w="14287">
              <a:solidFill>
                <a:srgbClr val="A8A8A8"/>
              </a:solidFill>
              <a:prstDash val="sysDash"/>
            </a:ln>
          </p:spPr>
          <p:txBody>
            <a:bodyPr wrap="square" lIns="0" tIns="0" rIns="0" bIns="0" rtlCol="0"/>
            <a:lstStyle/>
            <a:p/>
          </p:txBody>
        </p:sp>
      </p:grpSp>
      <p:grpSp>
        <p:nvGrpSpPr>
          <p:cNvPr id="20" name="object 20"/>
          <p:cNvGrpSpPr/>
          <p:nvPr/>
        </p:nvGrpSpPr>
        <p:grpSpPr>
          <a:xfrm>
            <a:off x="454963" y="331167"/>
            <a:ext cx="515620" cy="440055"/>
            <a:chOff x="454963" y="331167"/>
            <a:chExt cx="515620" cy="440055"/>
          </a:xfrm>
        </p:grpSpPr>
        <p:pic>
          <p:nvPicPr>
            <p:cNvPr id="21" name="object 21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454963" y="331167"/>
              <a:ext cx="84147" cy="84146"/>
            </a:xfrm>
            <a:prstGeom prst="rect">
              <a:avLst/>
            </a:prstGeom>
          </p:spPr>
        </p:pic>
        <p:pic>
          <p:nvPicPr>
            <p:cNvPr id="22" name="object 22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575049" y="337742"/>
              <a:ext cx="78137" cy="78136"/>
            </a:xfrm>
            <a:prstGeom prst="rect">
              <a:avLst/>
            </a:prstGeom>
          </p:spPr>
        </p:pic>
        <p:pic>
          <p:nvPicPr>
            <p:cNvPr id="23" name="object 23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689124" y="339459"/>
              <a:ext cx="74704" cy="74703"/>
            </a:xfrm>
            <a:prstGeom prst="rect">
              <a:avLst/>
            </a:prstGeom>
          </p:spPr>
        </p:pic>
        <p:pic>
          <p:nvPicPr>
            <p:cNvPr id="24" name="object 24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799767" y="348429"/>
              <a:ext cx="69238" cy="69237"/>
            </a:xfrm>
            <a:prstGeom prst="rect">
              <a:avLst/>
            </a:prstGeom>
          </p:spPr>
        </p:pic>
        <p:pic>
          <p:nvPicPr>
            <p:cNvPr id="25" name="object 25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904944" y="344296"/>
              <a:ext cx="65594" cy="65593"/>
            </a:xfrm>
            <a:prstGeom prst="rect">
              <a:avLst/>
            </a:prstGeom>
          </p:spPr>
        </p:pic>
        <p:pic>
          <p:nvPicPr>
            <p:cNvPr id="26" name="object 26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454963" y="448941"/>
              <a:ext cx="84147" cy="84146"/>
            </a:xfrm>
            <a:prstGeom prst="rect">
              <a:avLst/>
            </a:prstGeom>
          </p:spPr>
        </p:pic>
        <p:pic>
          <p:nvPicPr>
            <p:cNvPr id="27" name="object 27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575049" y="455516"/>
              <a:ext cx="78137" cy="78136"/>
            </a:xfrm>
            <a:prstGeom prst="rect">
              <a:avLst/>
            </a:prstGeom>
          </p:spPr>
        </p:pic>
        <p:pic>
          <p:nvPicPr>
            <p:cNvPr id="28" name="object 28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689124" y="457232"/>
              <a:ext cx="74703" cy="74704"/>
            </a:xfrm>
            <a:prstGeom prst="rect">
              <a:avLst/>
            </a:prstGeom>
          </p:spPr>
        </p:pic>
        <p:pic>
          <p:nvPicPr>
            <p:cNvPr id="29" name="object 29"/>
            <p:cNvPicPr/>
            <p:nvPr/>
          </p:nvPicPr>
          <p:blipFill>
            <a:blip r:embed="rId10"/>
            <a:stretch>
              <a:fillRect/>
            </a:stretch>
          </p:blipFill>
          <p:spPr>
            <a:xfrm>
              <a:off x="799767" y="466202"/>
              <a:ext cx="69237" cy="69237"/>
            </a:xfrm>
            <a:prstGeom prst="rect">
              <a:avLst/>
            </a:prstGeom>
          </p:spPr>
        </p:pic>
        <p:pic>
          <p:nvPicPr>
            <p:cNvPr id="30" name="object 30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904944" y="462069"/>
              <a:ext cx="65594" cy="65594"/>
            </a:xfrm>
            <a:prstGeom prst="rect">
              <a:avLst/>
            </a:prstGeom>
          </p:spPr>
        </p:pic>
        <p:pic>
          <p:nvPicPr>
            <p:cNvPr id="31" name="object 31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454963" y="566714"/>
              <a:ext cx="84147" cy="84146"/>
            </a:xfrm>
            <a:prstGeom prst="rect">
              <a:avLst/>
            </a:prstGeom>
          </p:spPr>
        </p:pic>
        <p:pic>
          <p:nvPicPr>
            <p:cNvPr id="32" name="object 32"/>
            <p:cNvPicPr/>
            <p:nvPr/>
          </p:nvPicPr>
          <p:blipFill>
            <a:blip r:embed="rId11"/>
            <a:stretch>
              <a:fillRect/>
            </a:stretch>
          </p:blipFill>
          <p:spPr>
            <a:xfrm>
              <a:off x="575049" y="573290"/>
              <a:ext cx="78137" cy="78136"/>
            </a:xfrm>
            <a:prstGeom prst="rect">
              <a:avLst/>
            </a:prstGeom>
          </p:spPr>
        </p:pic>
        <p:pic>
          <p:nvPicPr>
            <p:cNvPr id="33" name="object 33"/>
            <p:cNvPicPr/>
            <p:nvPr/>
          </p:nvPicPr>
          <p:blipFill>
            <a:blip r:embed="rId12"/>
            <a:stretch>
              <a:fillRect/>
            </a:stretch>
          </p:blipFill>
          <p:spPr>
            <a:xfrm>
              <a:off x="689124" y="575006"/>
              <a:ext cx="74703" cy="74704"/>
            </a:xfrm>
            <a:prstGeom prst="rect">
              <a:avLst/>
            </a:prstGeom>
          </p:spPr>
        </p:pic>
        <p:pic>
          <p:nvPicPr>
            <p:cNvPr id="34" name="object 34"/>
            <p:cNvPicPr/>
            <p:nvPr/>
          </p:nvPicPr>
          <p:blipFill>
            <a:blip r:embed="rId10"/>
            <a:stretch>
              <a:fillRect/>
            </a:stretch>
          </p:blipFill>
          <p:spPr>
            <a:xfrm>
              <a:off x="799767" y="583976"/>
              <a:ext cx="69237" cy="69237"/>
            </a:xfrm>
            <a:prstGeom prst="rect">
              <a:avLst/>
            </a:prstGeom>
          </p:spPr>
        </p:pic>
        <p:pic>
          <p:nvPicPr>
            <p:cNvPr id="35" name="object 35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904944" y="579843"/>
              <a:ext cx="65594" cy="65594"/>
            </a:xfrm>
            <a:prstGeom prst="rect">
              <a:avLst/>
            </a:prstGeom>
          </p:spPr>
        </p:pic>
        <p:pic>
          <p:nvPicPr>
            <p:cNvPr id="36" name="object 36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454963" y="684488"/>
              <a:ext cx="84147" cy="84146"/>
            </a:xfrm>
            <a:prstGeom prst="rect">
              <a:avLst/>
            </a:prstGeom>
          </p:spPr>
        </p:pic>
        <p:pic>
          <p:nvPicPr>
            <p:cNvPr id="37" name="object 37"/>
            <p:cNvPicPr/>
            <p:nvPr/>
          </p:nvPicPr>
          <p:blipFill>
            <a:blip r:embed="rId11"/>
            <a:stretch>
              <a:fillRect/>
            </a:stretch>
          </p:blipFill>
          <p:spPr>
            <a:xfrm>
              <a:off x="575049" y="691063"/>
              <a:ext cx="78137" cy="78136"/>
            </a:xfrm>
            <a:prstGeom prst="rect">
              <a:avLst/>
            </a:prstGeom>
          </p:spPr>
        </p:pic>
        <p:pic>
          <p:nvPicPr>
            <p:cNvPr id="38" name="object 38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689124" y="692780"/>
              <a:ext cx="74703" cy="74704"/>
            </a:xfrm>
            <a:prstGeom prst="rect">
              <a:avLst/>
            </a:prstGeom>
          </p:spPr>
        </p:pic>
        <p:pic>
          <p:nvPicPr>
            <p:cNvPr id="39" name="object 39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799767" y="701750"/>
              <a:ext cx="69237" cy="69237"/>
            </a:xfrm>
            <a:prstGeom prst="rect">
              <a:avLst/>
            </a:prstGeom>
          </p:spPr>
        </p:pic>
        <p:pic>
          <p:nvPicPr>
            <p:cNvPr id="40" name="object 40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904944" y="697617"/>
              <a:ext cx="65594" cy="65594"/>
            </a:xfrm>
            <a:prstGeom prst="rect">
              <a:avLst/>
            </a:prstGeom>
          </p:spPr>
        </p:pic>
      </p:grpSp>
      <p:sp>
        <p:nvSpPr>
          <p:cNvPr id="41" name="object 41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15"/>
              <a:t>时间对比</a:t>
            </a:r>
          </a:p>
        </p:txBody>
      </p:sp>
      <p:grpSp>
        <p:nvGrpSpPr>
          <p:cNvPr id="42" name="object 42"/>
          <p:cNvGrpSpPr/>
          <p:nvPr/>
        </p:nvGrpSpPr>
        <p:grpSpPr>
          <a:xfrm>
            <a:off x="6801158" y="1383703"/>
            <a:ext cx="4570095" cy="1133475"/>
            <a:chOff x="6801158" y="1383703"/>
            <a:chExt cx="4570095" cy="1133475"/>
          </a:xfrm>
        </p:grpSpPr>
        <p:sp>
          <p:nvSpPr>
            <p:cNvPr id="43" name="object 43"/>
            <p:cNvSpPr/>
            <p:nvPr/>
          </p:nvSpPr>
          <p:spPr>
            <a:xfrm>
              <a:off x="6801158" y="1383703"/>
              <a:ext cx="1133475" cy="1133475"/>
            </a:xfrm>
            <a:custGeom>
              <a:rect l="l" t="t" r="r" b="b"/>
              <a:pathLst>
                <a:path w="1133475" h="1133475">
                  <a:moveTo>
                    <a:pt x="566736" y="1133474"/>
                  </a:moveTo>
                  <a:lnTo>
                    <a:pt x="517836" y="1131394"/>
                  </a:lnTo>
                  <a:lnTo>
                    <a:pt x="470091" y="1125267"/>
                  </a:lnTo>
                  <a:lnTo>
                    <a:pt x="423671" y="1115262"/>
                  </a:lnTo>
                  <a:lnTo>
                    <a:pt x="378746" y="1101551"/>
                  </a:lnTo>
                  <a:lnTo>
                    <a:pt x="335487" y="1084303"/>
                  </a:lnTo>
                  <a:lnTo>
                    <a:pt x="294064" y="1063688"/>
                  </a:lnTo>
                  <a:lnTo>
                    <a:pt x="254646" y="1039877"/>
                  </a:lnTo>
                  <a:lnTo>
                    <a:pt x="217404" y="1013040"/>
                  </a:lnTo>
                  <a:lnTo>
                    <a:pt x="182507" y="983346"/>
                  </a:lnTo>
                  <a:lnTo>
                    <a:pt x="150127" y="950966"/>
                  </a:lnTo>
                  <a:lnTo>
                    <a:pt x="120433" y="916070"/>
                  </a:lnTo>
                  <a:lnTo>
                    <a:pt x="93596" y="878827"/>
                  </a:lnTo>
                  <a:lnTo>
                    <a:pt x="69785" y="839410"/>
                  </a:lnTo>
                  <a:lnTo>
                    <a:pt x="49170" y="797986"/>
                  </a:lnTo>
                  <a:lnTo>
                    <a:pt x="31922" y="754727"/>
                  </a:lnTo>
                  <a:lnTo>
                    <a:pt x="18211" y="709802"/>
                  </a:lnTo>
                  <a:lnTo>
                    <a:pt x="8206" y="663382"/>
                  </a:lnTo>
                  <a:lnTo>
                    <a:pt x="2079" y="615637"/>
                  </a:lnTo>
                  <a:lnTo>
                    <a:pt x="0" y="566737"/>
                  </a:lnTo>
                  <a:lnTo>
                    <a:pt x="2080" y="517837"/>
                  </a:lnTo>
                  <a:lnTo>
                    <a:pt x="8207" y="470091"/>
                  </a:lnTo>
                  <a:lnTo>
                    <a:pt x="18212" y="423671"/>
                  </a:lnTo>
                  <a:lnTo>
                    <a:pt x="31923" y="378747"/>
                  </a:lnTo>
                  <a:lnTo>
                    <a:pt x="49171" y="335487"/>
                  </a:lnTo>
                  <a:lnTo>
                    <a:pt x="69786" y="294064"/>
                  </a:lnTo>
                  <a:lnTo>
                    <a:pt x="93597" y="254646"/>
                  </a:lnTo>
                  <a:lnTo>
                    <a:pt x="120435" y="217404"/>
                  </a:lnTo>
                  <a:lnTo>
                    <a:pt x="150129" y="182508"/>
                  </a:lnTo>
                  <a:lnTo>
                    <a:pt x="182509" y="150128"/>
                  </a:lnTo>
                  <a:lnTo>
                    <a:pt x="217405" y="120434"/>
                  </a:lnTo>
                  <a:lnTo>
                    <a:pt x="254648" y="93596"/>
                  </a:lnTo>
                  <a:lnTo>
                    <a:pt x="294066" y="69785"/>
                  </a:lnTo>
                  <a:lnTo>
                    <a:pt x="335489" y="49171"/>
                  </a:lnTo>
                  <a:lnTo>
                    <a:pt x="378748" y="31923"/>
                  </a:lnTo>
                  <a:lnTo>
                    <a:pt x="423673" y="18211"/>
                  </a:lnTo>
                  <a:lnTo>
                    <a:pt x="470093" y="8207"/>
                  </a:lnTo>
                  <a:lnTo>
                    <a:pt x="517838" y="2080"/>
                  </a:lnTo>
                  <a:lnTo>
                    <a:pt x="566737" y="0"/>
                  </a:lnTo>
                  <a:lnTo>
                    <a:pt x="615636" y="2080"/>
                  </a:lnTo>
                  <a:lnTo>
                    <a:pt x="663382" y="8207"/>
                  </a:lnTo>
                  <a:lnTo>
                    <a:pt x="709802" y="18212"/>
                  </a:lnTo>
                  <a:lnTo>
                    <a:pt x="754726" y="31923"/>
                  </a:lnTo>
                  <a:lnTo>
                    <a:pt x="797986" y="49171"/>
                  </a:lnTo>
                  <a:lnTo>
                    <a:pt x="839409" y="69786"/>
                  </a:lnTo>
                  <a:lnTo>
                    <a:pt x="878827" y="93597"/>
                  </a:lnTo>
                  <a:lnTo>
                    <a:pt x="916069" y="120435"/>
                  </a:lnTo>
                  <a:lnTo>
                    <a:pt x="950965" y="150128"/>
                  </a:lnTo>
                  <a:lnTo>
                    <a:pt x="983345" y="182509"/>
                  </a:lnTo>
                  <a:lnTo>
                    <a:pt x="1013039" y="217405"/>
                  </a:lnTo>
                  <a:lnTo>
                    <a:pt x="1039877" y="254647"/>
                  </a:lnTo>
                  <a:lnTo>
                    <a:pt x="1063688" y="294065"/>
                  </a:lnTo>
                  <a:lnTo>
                    <a:pt x="1084303" y="335488"/>
                  </a:lnTo>
                  <a:lnTo>
                    <a:pt x="1101551" y="378747"/>
                  </a:lnTo>
                  <a:lnTo>
                    <a:pt x="1115262" y="423672"/>
                  </a:lnTo>
                  <a:lnTo>
                    <a:pt x="1125266" y="470092"/>
                  </a:lnTo>
                  <a:lnTo>
                    <a:pt x="1131393" y="517837"/>
                  </a:lnTo>
                  <a:lnTo>
                    <a:pt x="1133474" y="566737"/>
                  </a:lnTo>
                  <a:lnTo>
                    <a:pt x="1131393" y="615638"/>
                  </a:lnTo>
                  <a:lnTo>
                    <a:pt x="1125265" y="663383"/>
                  </a:lnTo>
                  <a:lnTo>
                    <a:pt x="1115261" y="709803"/>
                  </a:lnTo>
                  <a:lnTo>
                    <a:pt x="1101550" y="754727"/>
                  </a:lnTo>
                  <a:lnTo>
                    <a:pt x="1084302" y="797986"/>
                  </a:lnTo>
                  <a:lnTo>
                    <a:pt x="1063687" y="839410"/>
                  </a:lnTo>
                  <a:lnTo>
                    <a:pt x="1039876" y="878828"/>
                  </a:lnTo>
                  <a:lnTo>
                    <a:pt x="1013038" y="916070"/>
                  </a:lnTo>
                  <a:lnTo>
                    <a:pt x="983344" y="950966"/>
                  </a:lnTo>
                  <a:lnTo>
                    <a:pt x="950964" y="983346"/>
                  </a:lnTo>
                  <a:lnTo>
                    <a:pt x="916068" y="1013040"/>
                  </a:lnTo>
                  <a:lnTo>
                    <a:pt x="878826" y="1039877"/>
                  </a:lnTo>
                  <a:lnTo>
                    <a:pt x="839409" y="1063688"/>
                  </a:lnTo>
                  <a:lnTo>
                    <a:pt x="797985" y="1084303"/>
                  </a:lnTo>
                  <a:lnTo>
                    <a:pt x="754726" y="1101551"/>
                  </a:lnTo>
                  <a:lnTo>
                    <a:pt x="709801" y="1115262"/>
                  </a:lnTo>
                  <a:lnTo>
                    <a:pt x="663382" y="1125267"/>
                  </a:lnTo>
                  <a:lnTo>
                    <a:pt x="615636" y="1131394"/>
                  </a:lnTo>
                  <a:lnTo>
                    <a:pt x="566736" y="1133474"/>
                  </a:lnTo>
                  <a:close/>
                </a:path>
              </a:pathLst>
            </a:custGeom>
            <a:solidFill>
              <a:srgbClr val="000000">
                <a:alpha val="79998"/>
              </a:srgbClr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44" name="object 44"/>
            <p:cNvSpPr/>
            <p:nvPr/>
          </p:nvSpPr>
          <p:spPr>
            <a:xfrm>
              <a:off x="6867832" y="1450378"/>
              <a:ext cx="1000125" cy="1000125"/>
            </a:xfrm>
            <a:custGeom>
              <a:rect l="l" t="t" r="r" b="b"/>
              <a:pathLst>
                <a:path w="1000125" h="1000125">
                  <a:moveTo>
                    <a:pt x="1000124" y="500062"/>
                  </a:moveTo>
                  <a:lnTo>
                    <a:pt x="0" y="500062"/>
                  </a:lnTo>
                  <a:lnTo>
                    <a:pt x="2289" y="451902"/>
                  </a:lnTo>
                  <a:lnTo>
                    <a:pt x="9017" y="405038"/>
                  </a:lnTo>
                  <a:lnTo>
                    <a:pt x="19974" y="359679"/>
                  </a:lnTo>
                  <a:lnTo>
                    <a:pt x="34950" y="316034"/>
                  </a:lnTo>
                  <a:lnTo>
                    <a:pt x="53737" y="274312"/>
                  </a:lnTo>
                  <a:lnTo>
                    <a:pt x="76123" y="234724"/>
                  </a:lnTo>
                  <a:lnTo>
                    <a:pt x="101901" y="197480"/>
                  </a:lnTo>
                  <a:lnTo>
                    <a:pt x="130859" y="162787"/>
                  </a:lnTo>
                  <a:lnTo>
                    <a:pt x="162789" y="130857"/>
                  </a:lnTo>
                  <a:lnTo>
                    <a:pt x="197482" y="101899"/>
                  </a:lnTo>
                  <a:lnTo>
                    <a:pt x="234727" y="76122"/>
                  </a:lnTo>
                  <a:lnTo>
                    <a:pt x="274315" y="53735"/>
                  </a:lnTo>
                  <a:lnTo>
                    <a:pt x="316036" y="34949"/>
                  </a:lnTo>
                  <a:lnTo>
                    <a:pt x="359681" y="19973"/>
                  </a:lnTo>
                  <a:lnTo>
                    <a:pt x="405040" y="9016"/>
                  </a:lnTo>
                  <a:lnTo>
                    <a:pt x="451904" y="2289"/>
                  </a:lnTo>
                  <a:lnTo>
                    <a:pt x="500063" y="0"/>
                  </a:lnTo>
                  <a:lnTo>
                    <a:pt x="548221" y="2289"/>
                  </a:lnTo>
                  <a:lnTo>
                    <a:pt x="595085" y="9016"/>
                  </a:lnTo>
                  <a:lnTo>
                    <a:pt x="640445" y="19973"/>
                  </a:lnTo>
                  <a:lnTo>
                    <a:pt x="684090" y="34950"/>
                  </a:lnTo>
                  <a:lnTo>
                    <a:pt x="725812" y="53736"/>
                  </a:lnTo>
                  <a:lnTo>
                    <a:pt x="765399" y="76122"/>
                  </a:lnTo>
                  <a:lnTo>
                    <a:pt x="802644" y="101899"/>
                  </a:lnTo>
                  <a:lnTo>
                    <a:pt x="837336" y="130858"/>
                  </a:lnTo>
                  <a:lnTo>
                    <a:pt x="869267" y="162788"/>
                  </a:lnTo>
                  <a:lnTo>
                    <a:pt x="898225" y="197480"/>
                  </a:lnTo>
                  <a:lnTo>
                    <a:pt x="924002" y="234725"/>
                  </a:lnTo>
                  <a:lnTo>
                    <a:pt x="946389" y="274313"/>
                  </a:lnTo>
                  <a:lnTo>
                    <a:pt x="965175" y="316034"/>
                  </a:lnTo>
                  <a:lnTo>
                    <a:pt x="980151" y="359679"/>
                  </a:lnTo>
                  <a:lnTo>
                    <a:pt x="991108" y="405039"/>
                  </a:lnTo>
                  <a:lnTo>
                    <a:pt x="997835" y="451903"/>
                  </a:lnTo>
                  <a:lnTo>
                    <a:pt x="1000124" y="500062"/>
                  </a:lnTo>
                  <a:close/>
                </a:path>
                <a:path w="1000125" h="1000125">
                  <a:moveTo>
                    <a:pt x="500062" y="1000124"/>
                  </a:moveTo>
                  <a:lnTo>
                    <a:pt x="451903" y="997835"/>
                  </a:lnTo>
                  <a:lnTo>
                    <a:pt x="405038" y="991107"/>
                  </a:lnTo>
                  <a:lnTo>
                    <a:pt x="359679" y="980151"/>
                  </a:lnTo>
                  <a:lnTo>
                    <a:pt x="316034" y="965174"/>
                  </a:lnTo>
                  <a:lnTo>
                    <a:pt x="274313" y="946388"/>
                  </a:lnTo>
                  <a:lnTo>
                    <a:pt x="234725" y="924002"/>
                  </a:lnTo>
                  <a:lnTo>
                    <a:pt x="197480" y="898225"/>
                  </a:lnTo>
                  <a:lnTo>
                    <a:pt x="162788" y="869266"/>
                  </a:lnTo>
                  <a:lnTo>
                    <a:pt x="130858" y="837336"/>
                  </a:lnTo>
                  <a:lnTo>
                    <a:pt x="101899" y="802644"/>
                  </a:lnTo>
                  <a:lnTo>
                    <a:pt x="76122" y="765399"/>
                  </a:lnTo>
                  <a:lnTo>
                    <a:pt x="53735" y="725811"/>
                  </a:lnTo>
                  <a:lnTo>
                    <a:pt x="34949" y="684090"/>
                  </a:lnTo>
                  <a:lnTo>
                    <a:pt x="19973" y="640445"/>
                  </a:lnTo>
                  <a:lnTo>
                    <a:pt x="9016" y="595085"/>
                  </a:lnTo>
                  <a:lnTo>
                    <a:pt x="2289" y="548221"/>
                  </a:lnTo>
                  <a:lnTo>
                    <a:pt x="0" y="500062"/>
                  </a:lnTo>
                  <a:lnTo>
                    <a:pt x="1000124" y="500062"/>
                  </a:lnTo>
                  <a:lnTo>
                    <a:pt x="997835" y="548221"/>
                  </a:lnTo>
                  <a:lnTo>
                    <a:pt x="991107" y="595086"/>
                  </a:lnTo>
                  <a:lnTo>
                    <a:pt x="980150" y="640445"/>
                  </a:lnTo>
                  <a:lnTo>
                    <a:pt x="965174" y="684090"/>
                  </a:lnTo>
                  <a:lnTo>
                    <a:pt x="946388" y="725811"/>
                  </a:lnTo>
                  <a:lnTo>
                    <a:pt x="924001" y="765399"/>
                  </a:lnTo>
                  <a:lnTo>
                    <a:pt x="898224" y="802644"/>
                  </a:lnTo>
                  <a:lnTo>
                    <a:pt x="869266" y="837336"/>
                  </a:lnTo>
                  <a:lnTo>
                    <a:pt x="837335" y="869266"/>
                  </a:lnTo>
                  <a:lnTo>
                    <a:pt x="802643" y="898225"/>
                  </a:lnTo>
                  <a:lnTo>
                    <a:pt x="765399" y="924002"/>
                  </a:lnTo>
                  <a:lnTo>
                    <a:pt x="725811" y="946388"/>
                  </a:lnTo>
                  <a:lnTo>
                    <a:pt x="684090" y="965175"/>
                  </a:lnTo>
                  <a:lnTo>
                    <a:pt x="640445" y="980151"/>
                  </a:lnTo>
                  <a:lnTo>
                    <a:pt x="595085" y="991108"/>
                  </a:lnTo>
                  <a:lnTo>
                    <a:pt x="548221" y="997835"/>
                  </a:lnTo>
                  <a:lnTo>
                    <a:pt x="500062" y="1000124"/>
                  </a:lnTo>
                  <a:close/>
                </a:path>
              </a:pathLst>
            </a:custGeom>
            <a:solidFill>
              <a:srgbClr val="A8A8A8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45" name="object 45"/>
            <p:cNvSpPr/>
            <p:nvPr/>
          </p:nvSpPr>
          <p:spPr>
            <a:xfrm>
              <a:off x="10237650" y="1383703"/>
              <a:ext cx="1133475" cy="1133475"/>
            </a:xfrm>
            <a:custGeom>
              <a:rect l="l" t="t" r="r" b="b"/>
              <a:pathLst>
                <a:path w="1133475" h="1133475">
                  <a:moveTo>
                    <a:pt x="566736" y="1133474"/>
                  </a:moveTo>
                  <a:lnTo>
                    <a:pt x="517836" y="1131394"/>
                  </a:lnTo>
                  <a:lnTo>
                    <a:pt x="470091" y="1125267"/>
                  </a:lnTo>
                  <a:lnTo>
                    <a:pt x="423671" y="1115262"/>
                  </a:lnTo>
                  <a:lnTo>
                    <a:pt x="378746" y="1101551"/>
                  </a:lnTo>
                  <a:lnTo>
                    <a:pt x="335487" y="1084303"/>
                  </a:lnTo>
                  <a:lnTo>
                    <a:pt x="294064" y="1063688"/>
                  </a:lnTo>
                  <a:lnTo>
                    <a:pt x="254646" y="1039877"/>
                  </a:lnTo>
                  <a:lnTo>
                    <a:pt x="217404" y="1013040"/>
                  </a:lnTo>
                  <a:lnTo>
                    <a:pt x="182507" y="983346"/>
                  </a:lnTo>
                  <a:lnTo>
                    <a:pt x="150127" y="950966"/>
                  </a:lnTo>
                  <a:lnTo>
                    <a:pt x="120433" y="916070"/>
                  </a:lnTo>
                  <a:lnTo>
                    <a:pt x="93596" y="878827"/>
                  </a:lnTo>
                  <a:lnTo>
                    <a:pt x="69785" y="839410"/>
                  </a:lnTo>
                  <a:lnTo>
                    <a:pt x="49170" y="797986"/>
                  </a:lnTo>
                  <a:lnTo>
                    <a:pt x="31922" y="754727"/>
                  </a:lnTo>
                  <a:lnTo>
                    <a:pt x="18211" y="709802"/>
                  </a:lnTo>
                  <a:lnTo>
                    <a:pt x="8206" y="663382"/>
                  </a:lnTo>
                  <a:lnTo>
                    <a:pt x="2079" y="615637"/>
                  </a:lnTo>
                  <a:lnTo>
                    <a:pt x="0" y="566737"/>
                  </a:lnTo>
                  <a:lnTo>
                    <a:pt x="2080" y="517837"/>
                  </a:lnTo>
                  <a:lnTo>
                    <a:pt x="8207" y="470091"/>
                  </a:lnTo>
                  <a:lnTo>
                    <a:pt x="18212" y="423671"/>
                  </a:lnTo>
                  <a:lnTo>
                    <a:pt x="31923" y="378747"/>
                  </a:lnTo>
                  <a:lnTo>
                    <a:pt x="49171" y="335487"/>
                  </a:lnTo>
                  <a:lnTo>
                    <a:pt x="69786" y="294064"/>
                  </a:lnTo>
                  <a:lnTo>
                    <a:pt x="93597" y="254646"/>
                  </a:lnTo>
                  <a:lnTo>
                    <a:pt x="120435" y="217404"/>
                  </a:lnTo>
                  <a:lnTo>
                    <a:pt x="150129" y="182508"/>
                  </a:lnTo>
                  <a:lnTo>
                    <a:pt x="182509" y="150128"/>
                  </a:lnTo>
                  <a:lnTo>
                    <a:pt x="217405" y="120434"/>
                  </a:lnTo>
                  <a:lnTo>
                    <a:pt x="254648" y="93596"/>
                  </a:lnTo>
                  <a:lnTo>
                    <a:pt x="294066" y="69785"/>
                  </a:lnTo>
                  <a:lnTo>
                    <a:pt x="335489" y="49171"/>
                  </a:lnTo>
                  <a:lnTo>
                    <a:pt x="378748" y="31923"/>
                  </a:lnTo>
                  <a:lnTo>
                    <a:pt x="423673" y="18211"/>
                  </a:lnTo>
                  <a:lnTo>
                    <a:pt x="470093" y="8207"/>
                  </a:lnTo>
                  <a:lnTo>
                    <a:pt x="517838" y="2080"/>
                  </a:lnTo>
                  <a:lnTo>
                    <a:pt x="566737" y="0"/>
                  </a:lnTo>
                  <a:lnTo>
                    <a:pt x="615636" y="2080"/>
                  </a:lnTo>
                  <a:lnTo>
                    <a:pt x="663382" y="8207"/>
                  </a:lnTo>
                  <a:lnTo>
                    <a:pt x="709802" y="18212"/>
                  </a:lnTo>
                  <a:lnTo>
                    <a:pt x="754726" y="31923"/>
                  </a:lnTo>
                  <a:lnTo>
                    <a:pt x="797986" y="49171"/>
                  </a:lnTo>
                  <a:lnTo>
                    <a:pt x="839409" y="69786"/>
                  </a:lnTo>
                  <a:lnTo>
                    <a:pt x="878827" y="93597"/>
                  </a:lnTo>
                  <a:lnTo>
                    <a:pt x="916069" y="120435"/>
                  </a:lnTo>
                  <a:lnTo>
                    <a:pt x="950965" y="150128"/>
                  </a:lnTo>
                  <a:lnTo>
                    <a:pt x="983345" y="182509"/>
                  </a:lnTo>
                  <a:lnTo>
                    <a:pt x="1013039" y="217405"/>
                  </a:lnTo>
                  <a:lnTo>
                    <a:pt x="1039877" y="254647"/>
                  </a:lnTo>
                  <a:lnTo>
                    <a:pt x="1063688" y="294065"/>
                  </a:lnTo>
                  <a:lnTo>
                    <a:pt x="1084303" y="335488"/>
                  </a:lnTo>
                  <a:lnTo>
                    <a:pt x="1101551" y="378747"/>
                  </a:lnTo>
                  <a:lnTo>
                    <a:pt x="1115262" y="423672"/>
                  </a:lnTo>
                  <a:lnTo>
                    <a:pt x="1125266" y="470092"/>
                  </a:lnTo>
                  <a:lnTo>
                    <a:pt x="1131393" y="517837"/>
                  </a:lnTo>
                  <a:lnTo>
                    <a:pt x="1133474" y="566737"/>
                  </a:lnTo>
                  <a:lnTo>
                    <a:pt x="1131393" y="615638"/>
                  </a:lnTo>
                  <a:lnTo>
                    <a:pt x="1125265" y="663383"/>
                  </a:lnTo>
                  <a:lnTo>
                    <a:pt x="1115261" y="709803"/>
                  </a:lnTo>
                  <a:lnTo>
                    <a:pt x="1101550" y="754727"/>
                  </a:lnTo>
                  <a:lnTo>
                    <a:pt x="1084302" y="797986"/>
                  </a:lnTo>
                  <a:lnTo>
                    <a:pt x="1063687" y="839410"/>
                  </a:lnTo>
                  <a:lnTo>
                    <a:pt x="1039876" y="878828"/>
                  </a:lnTo>
                  <a:lnTo>
                    <a:pt x="1013038" y="916070"/>
                  </a:lnTo>
                  <a:lnTo>
                    <a:pt x="983344" y="950966"/>
                  </a:lnTo>
                  <a:lnTo>
                    <a:pt x="950964" y="983346"/>
                  </a:lnTo>
                  <a:lnTo>
                    <a:pt x="916068" y="1013040"/>
                  </a:lnTo>
                  <a:lnTo>
                    <a:pt x="878826" y="1039877"/>
                  </a:lnTo>
                  <a:lnTo>
                    <a:pt x="839409" y="1063688"/>
                  </a:lnTo>
                  <a:lnTo>
                    <a:pt x="797985" y="1084303"/>
                  </a:lnTo>
                  <a:lnTo>
                    <a:pt x="754726" y="1101551"/>
                  </a:lnTo>
                  <a:lnTo>
                    <a:pt x="709801" y="1115262"/>
                  </a:lnTo>
                  <a:lnTo>
                    <a:pt x="663382" y="1125267"/>
                  </a:lnTo>
                  <a:lnTo>
                    <a:pt x="615636" y="1131394"/>
                  </a:lnTo>
                  <a:lnTo>
                    <a:pt x="566736" y="1133474"/>
                  </a:lnTo>
                  <a:close/>
                </a:path>
              </a:pathLst>
            </a:custGeom>
            <a:solidFill>
              <a:srgbClr val="000000">
                <a:alpha val="79998"/>
              </a:srgbClr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46" name="object 46"/>
            <p:cNvSpPr/>
            <p:nvPr/>
          </p:nvSpPr>
          <p:spPr>
            <a:xfrm>
              <a:off x="10304324" y="1450378"/>
              <a:ext cx="1000125" cy="1000125"/>
            </a:xfrm>
            <a:custGeom>
              <a:rect l="l" t="t" r="r" b="b"/>
              <a:pathLst>
                <a:path w="1000125" h="1000125">
                  <a:moveTo>
                    <a:pt x="1000124" y="500062"/>
                  </a:moveTo>
                  <a:lnTo>
                    <a:pt x="0" y="500062"/>
                  </a:lnTo>
                  <a:lnTo>
                    <a:pt x="2289" y="451902"/>
                  </a:lnTo>
                  <a:lnTo>
                    <a:pt x="9017" y="405038"/>
                  </a:lnTo>
                  <a:lnTo>
                    <a:pt x="19974" y="359679"/>
                  </a:lnTo>
                  <a:lnTo>
                    <a:pt x="34950" y="316034"/>
                  </a:lnTo>
                  <a:lnTo>
                    <a:pt x="53737" y="274312"/>
                  </a:lnTo>
                  <a:lnTo>
                    <a:pt x="76123" y="234724"/>
                  </a:lnTo>
                  <a:lnTo>
                    <a:pt x="101901" y="197480"/>
                  </a:lnTo>
                  <a:lnTo>
                    <a:pt x="130859" y="162787"/>
                  </a:lnTo>
                  <a:lnTo>
                    <a:pt x="162789" y="130857"/>
                  </a:lnTo>
                  <a:lnTo>
                    <a:pt x="197482" y="101899"/>
                  </a:lnTo>
                  <a:lnTo>
                    <a:pt x="234727" y="76122"/>
                  </a:lnTo>
                  <a:lnTo>
                    <a:pt x="274315" y="53735"/>
                  </a:lnTo>
                  <a:lnTo>
                    <a:pt x="316036" y="34949"/>
                  </a:lnTo>
                  <a:lnTo>
                    <a:pt x="359681" y="19973"/>
                  </a:lnTo>
                  <a:lnTo>
                    <a:pt x="405040" y="9016"/>
                  </a:lnTo>
                  <a:lnTo>
                    <a:pt x="451904" y="2289"/>
                  </a:lnTo>
                  <a:lnTo>
                    <a:pt x="500063" y="0"/>
                  </a:lnTo>
                  <a:lnTo>
                    <a:pt x="548221" y="2289"/>
                  </a:lnTo>
                  <a:lnTo>
                    <a:pt x="595085" y="9016"/>
                  </a:lnTo>
                  <a:lnTo>
                    <a:pt x="640445" y="19973"/>
                  </a:lnTo>
                  <a:lnTo>
                    <a:pt x="684090" y="34950"/>
                  </a:lnTo>
                  <a:lnTo>
                    <a:pt x="725812" y="53736"/>
                  </a:lnTo>
                  <a:lnTo>
                    <a:pt x="765399" y="76122"/>
                  </a:lnTo>
                  <a:lnTo>
                    <a:pt x="802644" y="101899"/>
                  </a:lnTo>
                  <a:lnTo>
                    <a:pt x="837336" y="130858"/>
                  </a:lnTo>
                  <a:lnTo>
                    <a:pt x="869267" y="162788"/>
                  </a:lnTo>
                  <a:lnTo>
                    <a:pt x="898225" y="197480"/>
                  </a:lnTo>
                  <a:lnTo>
                    <a:pt x="924002" y="234725"/>
                  </a:lnTo>
                  <a:lnTo>
                    <a:pt x="946389" y="274313"/>
                  </a:lnTo>
                  <a:lnTo>
                    <a:pt x="965175" y="316034"/>
                  </a:lnTo>
                  <a:lnTo>
                    <a:pt x="980151" y="359679"/>
                  </a:lnTo>
                  <a:lnTo>
                    <a:pt x="991108" y="405039"/>
                  </a:lnTo>
                  <a:lnTo>
                    <a:pt x="997835" y="451903"/>
                  </a:lnTo>
                  <a:lnTo>
                    <a:pt x="1000124" y="500062"/>
                  </a:lnTo>
                  <a:close/>
                </a:path>
                <a:path w="1000125" h="1000125">
                  <a:moveTo>
                    <a:pt x="500062" y="1000124"/>
                  </a:moveTo>
                  <a:lnTo>
                    <a:pt x="451903" y="997835"/>
                  </a:lnTo>
                  <a:lnTo>
                    <a:pt x="405038" y="991107"/>
                  </a:lnTo>
                  <a:lnTo>
                    <a:pt x="359679" y="980151"/>
                  </a:lnTo>
                  <a:lnTo>
                    <a:pt x="316034" y="965174"/>
                  </a:lnTo>
                  <a:lnTo>
                    <a:pt x="274313" y="946388"/>
                  </a:lnTo>
                  <a:lnTo>
                    <a:pt x="234725" y="924002"/>
                  </a:lnTo>
                  <a:lnTo>
                    <a:pt x="197480" y="898225"/>
                  </a:lnTo>
                  <a:lnTo>
                    <a:pt x="162788" y="869266"/>
                  </a:lnTo>
                  <a:lnTo>
                    <a:pt x="130858" y="837336"/>
                  </a:lnTo>
                  <a:lnTo>
                    <a:pt x="101899" y="802644"/>
                  </a:lnTo>
                  <a:lnTo>
                    <a:pt x="76122" y="765399"/>
                  </a:lnTo>
                  <a:lnTo>
                    <a:pt x="53735" y="725811"/>
                  </a:lnTo>
                  <a:lnTo>
                    <a:pt x="34949" y="684090"/>
                  </a:lnTo>
                  <a:lnTo>
                    <a:pt x="19973" y="640445"/>
                  </a:lnTo>
                  <a:lnTo>
                    <a:pt x="9016" y="595085"/>
                  </a:lnTo>
                  <a:lnTo>
                    <a:pt x="2289" y="548221"/>
                  </a:lnTo>
                  <a:lnTo>
                    <a:pt x="0" y="500062"/>
                  </a:lnTo>
                  <a:lnTo>
                    <a:pt x="1000124" y="500062"/>
                  </a:lnTo>
                  <a:lnTo>
                    <a:pt x="997835" y="548221"/>
                  </a:lnTo>
                  <a:lnTo>
                    <a:pt x="991107" y="595086"/>
                  </a:lnTo>
                  <a:lnTo>
                    <a:pt x="980150" y="640445"/>
                  </a:lnTo>
                  <a:lnTo>
                    <a:pt x="965174" y="684090"/>
                  </a:lnTo>
                  <a:lnTo>
                    <a:pt x="946388" y="725811"/>
                  </a:lnTo>
                  <a:lnTo>
                    <a:pt x="924001" y="765399"/>
                  </a:lnTo>
                  <a:lnTo>
                    <a:pt x="898224" y="802644"/>
                  </a:lnTo>
                  <a:lnTo>
                    <a:pt x="869266" y="837336"/>
                  </a:lnTo>
                  <a:lnTo>
                    <a:pt x="837335" y="869266"/>
                  </a:lnTo>
                  <a:lnTo>
                    <a:pt x="802643" y="898225"/>
                  </a:lnTo>
                  <a:lnTo>
                    <a:pt x="765399" y="924002"/>
                  </a:lnTo>
                  <a:lnTo>
                    <a:pt x="725811" y="946388"/>
                  </a:lnTo>
                  <a:lnTo>
                    <a:pt x="684090" y="965175"/>
                  </a:lnTo>
                  <a:lnTo>
                    <a:pt x="640445" y="980151"/>
                  </a:lnTo>
                  <a:lnTo>
                    <a:pt x="595085" y="991108"/>
                  </a:lnTo>
                  <a:lnTo>
                    <a:pt x="548221" y="997835"/>
                  </a:lnTo>
                  <a:lnTo>
                    <a:pt x="500062" y="1000124"/>
                  </a:lnTo>
                  <a:close/>
                </a:path>
              </a:pathLst>
            </a:custGeom>
            <a:solidFill>
              <a:srgbClr val="A8A8A8"/>
            </a:solidFill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47" name="object 47"/>
          <p:cNvSpPr txBox="1"/>
          <p:nvPr/>
        </p:nvSpPr>
        <p:spPr>
          <a:xfrm>
            <a:off x="8337970" y="1658218"/>
            <a:ext cx="2767330" cy="13620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R="5080" algn="r">
              <a:lnSpc>
                <a:spcPct val="100000"/>
              </a:lnSpc>
              <a:spcBef>
                <a:spcPts val="100"/>
              </a:spcBef>
            </a:pPr>
            <a:r>
              <a:rPr sz="3450" b="1" spc="-25">
                <a:solidFill>
                  <a:srgbClr val="EEEEEE"/>
                </a:solidFill>
                <a:latin typeface="微软雅黑"/>
                <a:cs typeface="微软雅黑"/>
              </a:rPr>
              <a:t>03</a:t>
            </a:r>
            <a:endParaRPr sz="3450">
              <a:latin typeface="微软雅黑"/>
              <a:cs typeface="微软雅黑"/>
            </a:endParaRPr>
          </a:p>
          <a:p>
            <a:pPr marL="12700">
              <a:lnSpc>
                <a:spcPct val="100000"/>
              </a:lnSpc>
              <a:spcBef>
                <a:spcPts val="3619"/>
              </a:spcBef>
            </a:pPr>
            <a:r>
              <a:rPr sz="2300" b="1">
                <a:solidFill>
                  <a:srgbClr val="FFFFFF"/>
                </a:solidFill>
                <a:latin typeface="微软雅黑"/>
                <a:cs typeface="微软雅黑"/>
              </a:rPr>
              <a:t>时间安排的灵活</a:t>
            </a:r>
            <a:r>
              <a:rPr sz="2300" b="1" spc="-50">
                <a:solidFill>
                  <a:srgbClr val="FFFFFF"/>
                </a:solidFill>
                <a:latin typeface="微软雅黑"/>
                <a:cs typeface="微软雅黑"/>
              </a:rPr>
              <a:t>性</a:t>
            </a:r>
            <a:endParaRPr sz="2300">
              <a:latin typeface="微软雅黑"/>
              <a:cs typeface="微软雅黑"/>
            </a:endParaRPr>
          </a:p>
        </p:txBody>
      </p:sp>
      <p:sp>
        <p:nvSpPr>
          <p:cNvPr id="48" name="object 48"/>
          <p:cNvSpPr txBox="1"/>
          <p:nvPr/>
        </p:nvSpPr>
        <p:spPr>
          <a:xfrm>
            <a:off x="7093880" y="1658218"/>
            <a:ext cx="565785" cy="55118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3450" b="1" spc="-25">
                <a:solidFill>
                  <a:srgbClr val="EEEEEE"/>
                </a:solidFill>
                <a:latin typeface="微软雅黑"/>
                <a:cs typeface="微软雅黑"/>
              </a:rPr>
              <a:t>02</a:t>
            </a:r>
            <a:endParaRPr sz="3450">
              <a:latin typeface="微软雅黑"/>
              <a:cs typeface="微软雅黑"/>
            </a:endParaRPr>
          </a:p>
        </p:txBody>
      </p:sp>
      <p:sp>
        <p:nvSpPr>
          <p:cNvPr id="49" name="object 49"/>
          <p:cNvSpPr txBox="1"/>
          <p:nvPr/>
        </p:nvSpPr>
        <p:spPr>
          <a:xfrm>
            <a:off x="3362235" y="1658218"/>
            <a:ext cx="565785" cy="55118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3450" b="1" spc="-25">
                <a:solidFill>
                  <a:srgbClr val="EEEEEE"/>
                </a:solidFill>
                <a:latin typeface="微软雅黑"/>
                <a:cs typeface="微软雅黑"/>
              </a:rPr>
              <a:t>01</a:t>
            </a:r>
            <a:endParaRPr sz="3450">
              <a:latin typeface="微软雅黑"/>
              <a:cs typeface="微软雅黑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https://d.book118.com/708032040060006044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65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微软雅黑</vt:lpstr>
      <vt:lpstr>Office Theme</vt:lpstr>
      <vt:lpstr>PowerPoint Presentation</vt:lpstr>
      <vt:lpstr>目录</vt:lpstr>
      <vt:lpstr>PowerPoint Presentation</vt:lpstr>
      <vt:lpstr>方案背景</vt:lpstr>
      <vt:lpstr>方案目标</vt:lpstr>
      <vt:lpstr>方案内容</vt:lpstr>
      <vt:lpstr>PowerPoint Presentation</vt:lpstr>
      <vt:lpstr>成本对比</vt:lpstr>
      <vt:lpstr>效益对比</vt:lpstr>
      <vt:lpstr>时间对比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2024-09-24T13:17:48.885</cp:lastPrinted>
  <dcterms:created xsi:type="dcterms:W3CDTF">2024-09-24T05:17:48Z</dcterms:created>
  <dcterms:modified xsi:type="dcterms:W3CDTF">2024-09-24T05:17:50Z</dcterms:modified>
</cp:coreProperties>
</file>