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855AD-93F6-4EBE-A159-815B767F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3AA71-A8F7-404C-8D85-F8D89150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35232-1EF0-4C9B-9D52-D9DCF966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18C14-2C54-4BE2-A90F-CDBC1273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65D12-40BA-4760-89BE-52C244FF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DB6FC-3CFD-46F6-9F5C-50597753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6BAFC-21EE-4E9B-B092-63806246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54BB6-FAE3-4067-82D5-8DDC874C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32ED6-2A05-415E-B48C-EB4E6E350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F9B71-B739-4740-B292-7C1F6FE3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8B9CB-8808-44B6-9C51-78D8A1749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2046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四常见儿童精神障碍课件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儿童精神障碍概述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小儿抽动秽语综合征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注意缺陷与多动障碍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埃斯博格综合征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Rett综合征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Heller综合征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儿童孤独症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儿童精神障碍概述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02" r="157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儿童精神障碍是指在儿童期（0-18岁）出现的影响情绪、思维、行为和心理功能的精神障碍。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儿童精神障碍包括孤独症、注意缺陷多动障碍、品行障碍、抑郁障碍等。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儿童精神障碍的发病率较高，孤独症的患病率为1%，注意缺陷多动障碍的患病率为5%-7%。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不同地区和国家儿童精神障碍的发病率存在差异，可能与遗传、环境、文化等因素有关。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08" r="1940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儿童精神障碍的流行病学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儿童精神障碍的发生与遗传因素密切相关，部分患者存在基因突变或染色体异常。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孕期感染、出生时缺氧、家庭环境不良等环境因素也可能导致儿童精神障碍的发生。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社会心理因素如家庭环境、学校环境、同伴关系等也可能对儿童精神障碍的发生产生影响。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儿童精神障碍的病因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小儿抽动秽语综合征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了解症状是判断疾病的第一步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小儿抽动秽语综合征是一种儿童精神障碍，主要表现为不自主的、反复的肌肉抽动和秽语行为。这些症状通常在儿童期开始，并可能持续到成年。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准确诊断是治疗的关键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医生通常会根据孩子的症状、家族史、体格检查和必要的实验室检查进行诊断。有时，医生可能会考虑排除其他类似疾病，如癫痫、多动症等。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治疗的目标是控制症状和改善生活质量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治疗方法可能包括药物治疗、心理治疗和行为疗法。康复计划可能包括生活技能训练、社会技能训练和家庭干预等。此外，家长和孩子也需要学习如何应对和管理这种疾病。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https://d.book118.com/708032046104006023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2024-08-30T08:32:04.542</cp:lastPrinted>
  <dcterms:created xsi:type="dcterms:W3CDTF">2024-08-30T00:32:04Z</dcterms:created>
  <dcterms:modified xsi:type="dcterms:W3CDTF">2024-08-30T00:32:06Z</dcterms:modified>
</cp:coreProperties>
</file>